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6" r:id="rId3"/>
    <p:sldId id="288" r:id="rId4"/>
    <p:sldId id="262" r:id="rId5"/>
    <p:sldId id="256" r:id="rId6"/>
    <p:sldId id="263" r:id="rId7"/>
    <p:sldId id="264" r:id="rId8"/>
    <p:sldId id="257" r:id="rId9"/>
    <p:sldId id="265" r:id="rId10"/>
    <p:sldId id="266" r:id="rId11"/>
    <p:sldId id="267" r:id="rId12"/>
    <p:sldId id="271" r:id="rId13"/>
    <p:sldId id="268" r:id="rId14"/>
    <p:sldId id="272" r:id="rId15"/>
    <p:sldId id="273" r:id="rId16"/>
    <p:sldId id="274" r:id="rId17"/>
    <p:sldId id="258" r:id="rId18"/>
    <p:sldId id="275" r:id="rId19"/>
    <p:sldId id="276" r:id="rId20"/>
    <p:sldId id="277" r:id="rId21"/>
    <p:sldId id="278" r:id="rId22"/>
    <p:sldId id="269" r:id="rId23"/>
    <p:sldId id="279" r:id="rId24"/>
    <p:sldId id="281" r:id="rId25"/>
    <p:sldId id="280" r:id="rId26"/>
    <p:sldId id="282" r:id="rId27"/>
    <p:sldId id="285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48324-9ACD-4801-9178-E4BEF787B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5C88BC-71AA-4D28-85E1-7467F5C4C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3D675-BEE4-4AE6-AB8B-5000E13F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8CEF6C-354A-4F61-A330-CA140B4B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97150F-803F-438D-A5CD-46D0A80B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9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EAE48-ABE2-4955-A454-AEC629F7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1E3401-F4AB-4338-95A5-755E17DD3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1A838C-190C-4652-863A-C7D1424C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B17A-AD3B-4A23-8AAA-1A704F20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019169-15AE-40CE-B806-844F3A71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5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9144D0-8AFA-4D13-94A4-287C8130A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C4CA34-EC13-4F8D-9A7C-632D8CAE9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02A8F3-84C9-4E4F-82EC-9714EEFC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CF852F-57D9-4FCB-8301-7A740FEE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3B3C57-63FE-45C1-A7DE-B458EF07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55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FABE4-58AD-4091-A602-21D39D54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7E48F-7E1C-4346-95D5-EE92FF08B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53C19-0240-40F3-8FC9-5629DEE3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5D0AAD-997B-438E-8EC0-A5A25FCF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6E721-ACC2-4441-82CB-ECBCDDAC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40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33B81-C66D-4866-99E9-69FEFA45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E65575-02A7-4973-851C-243D668AF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C59AFD-D05D-4CEE-94DE-5076754A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587D6D-D981-404E-9B23-7B06F126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2FC94-D10F-470D-90D5-8656F788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844CC-8DBB-4D9F-AFBD-8E069018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F7404B-76F1-4FE5-B965-257E81309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0873F6-5816-42AE-B42D-31804A3F3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B300CD-CCF3-4808-A051-E7D760D0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1E0001-7043-453D-A2DC-A15E146E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B262D8-3478-4C03-B07A-98440F9A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0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553B0-E9D6-432B-92DD-AB73EAC6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4DF8AB-D1A7-48D4-ADE8-EE2441A69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7DC3C1-5850-4185-A015-1509EB502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5BCC33-3C72-4C7F-81C2-F23DBA66E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B93812-5188-4051-AFE2-830280108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4BCAC1-7BB4-45CD-9311-49FD543A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2CD733-845D-48E6-AC90-E0BE5A54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9CD31F-9D16-4851-8C4D-4BB0B178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77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1933B-0B7A-44E3-83E4-C82E8A17C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36F0D1-E576-44DB-99A6-FFD0859C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FB5BB4-70B9-40B1-A624-E9A5EE24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157913-7DD4-4B83-B936-F0FA9FF5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9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2788A9-B591-44F2-90B2-47CA78A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8D4868-C693-47DA-9FAB-C5AE0C4B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1B8678-1F94-41A1-99BA-9748007B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55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0AE6D-907E-4126-9B52-15821DF5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FC9358-FA05-4748-A6E4-B1E5744C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9BBE71-7248-4EFE-BA06-ED2F5CF73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2ECA15-8223-47D1-B7AA-8C03C447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CF57F2-CA53-4DB0-A854-A1753418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452FFF-5938-4EB3-8D4A-09E64585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41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C39D2-5E07-408B-A296-28AB7F6F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F6BC02-9730-45CA-ABF1-8DC829713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8B8FC4-8A07-4E11-A5DF-09F0BB522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054068-2D8C-4832-A0EF-18C644F9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008D79-0DBF-4E08-A2C0-666BD7BE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1EE867-370F-4C5F-A7A0-989DDCC3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4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CD6A6A-B1C9-465E-8F64-36E450F9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54216C-9D4C-4927-B53B-ABA219B0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F34302-0B10-4750-B0BE-0403DBC8A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09F8-B6B2-4E0A-9B37-739B318FF71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FD1BF7-7CDB-4BFE-8FD5-E2DADDEC9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BB495-E7F1-45B1-923C-8530D5FE4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FC32-9886-49DD-B74C-C20525D0F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53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jpg"/><Relationship Id="rId3" Type="http://schemas.openxmlformats.org/officeDocument/2006/relationships/image" Target="../media/image10.jpg"/><Relationship Id="rId7" Type="http://schemas.openxmlformats.org/officeDocument/2006/relationships/image" Target="../media/image16.jpg"/><Relationship Id="rId12" Type="http://schemas.openxmlformats.org/officeDocument/2006/relationships/image" Target="../media/image6.jpg"/><Relationship Id="rId17" Type="http://schemas.openxmlformats.org/officeDocument/2006/relationships/image" Target="../media/image19.jpg"/><Relationship Id="rId2" Type="http://schemas.openxmlformats.org/officeDocument/2006/relationships/image" Target="../media/image9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5.jpg"/><Relationship Id="rId5" Type="http://schemas.openxmlformats.org/officeDocument/2006/relationships/image" Target="../media/image14.jpg"/><Relationship Id="rId15" Type="http://schemas.openxmlformats.org/officeDocument/2006/relationships/image" Target="../media/image17.jpg"/><Relationship Id="rId10" Type="http://schemas.openxmlformats.org/officeDocument/2006/relationships/image" Target="../media/image4.jpg"/><Relationship Id="rId4" Type="http://schemas.openxmlformats.org/officeDocument/2006/relationships/image" Target="../media/image13.jpg"/><Relationship Id="rId9" Type="http://schemas.openxmlformats.org/officeDocument/2006/relationships/image" Target="../media/image3.jpg"/><Relationship Id="rId1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jpg"/><Relationship Id="rId3" Type="http://schemas.openxmlformats.org/officeDocument/2006/relationships/image" Target="../media/image11.jpg"/><Relationship Id="rId7" Type="http://schemas.openxmlformats.org/officeDocument/2006/relationships/image" Target="../media/image2.jpg"/><Relationship Id="rId12" Type="http://schemas.openxmlformats.org/officeDocument/2006/relationships/image" Target="../media/image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11" Type="http://schemas.openxmlformats.org/officeDocument/2006/relationships/image" Target="../media/image6.jpg"/><Relationship Id="rId5" Type="http://schemas.openxmlformats.org/officeDocument/2006/relationships/image" Target="../media/image16.jpg"/><Relationship Id="rId10" Type="http://schemas.openxmlformats.org/officeDocument/2006/relationships/image" Target="../media/image5.jpg"/><Relationship Id="rId4" Type="http://schemas.openxmlformats.org/officeDocument/2006/relationships/image" Target="../media/image12.jpg"/><Relationship Id="rId9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jpg"/><Relationship Id="rId3" Type="http://schemas.openxmlformats.org/officeDocument/2006/relationships/image" Target="../media/image11.jpg"/><Relationship Id="rId7" Type="http://schemas.openxmlformats.org/officeDocument/2006/relationships/image" Target="../media/image2.jpg"/><Relationship Id="rId12" Type="http://schemas.openxmlformats.org/officeDocument/2006/relationships/image" Target="../media/image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11" Type="http://schemas.openxmlformats.org/officeDocument/2006/relationships/image" Target="../media/image6.jpg"/><Relationship Id="rId5" Type="http://schemas.openxmlformats.org/officeDocument/2006/relationships/image" Target="../media/image16.jpg"/><Relationship Id="rId10" Type="http://schemas.openxmlformats.org/officeDocument/2006/relationships/image" Target="../media/image5.jpg"/><Relationship Id="rId4" Type="http://schemas.openxmlformats.org/officeDocument/2006/relationships/image" Target="../media/image12.jpg"/><Relationship Id="rId9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image" Target="../media/image4.jpg"/><Relationship Id="rId3" Type="http://schemas.openxmlformats.org/officeDocument/2006/relationships/image" Target="../media/image21.jpg"/><Relationship Id="rId7" Type="http://schemas.openxmlformats.org/officeDocument/2006/relationships/image" Target="../media/image12.jpg"/><Relationship Id="rId12" Type="http://schemas.openxmlformats.org/officeDocument/2006/relationships/image" Target="../media/image3.jpg"/><Relationship Id="rId17" Type="http://schemas.openxmlformats.org/officeDocument/2006/relationships/image" Target="../media/image8.jpg"/><Relationship Id="rId2" Type="http://schemas.openxmlformats.org/officeDocument/2006/relationships/image" Target="../media/image20.jpg"/><Relationship Id="rId16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1.jpg"/><Relationship Id="rId5" Type="http://schemas.openxmlformats.org/officeDocument/2006/relationships/image" Target="../media/image23.jpg"/><Relationship Id="rId15" Type="http://schemas.openxmlformats.org/officeDocument/2006/relationships/image" Target="../media/image6.jpg"/><Relationship Id="rId10" Type="http://schemas.openxmlformats.org/officeDocument/2006/relationships/image" Target="../media/image16.jpg"/><Relationship Id="rId4" Type="http://schemas.openxmlformats.org/officeDocument/2006/relationships/image" Target="../media/image22.jpg"/><Relationship Id="rId9" Type="http://schemas.openxmlformats.org/officeDocument/2006/relationships/image" Target="../media/image15.jpg"/><Relationship Id="rId1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18.jpg"/><Relationship Id="rId7" Type="http://schemas.openxmlformats.org/officeDocument/2006/relationships/image" Target="../media/image14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0.jpg"/><Relationship Id="rId4" Type="http://schemas.openxmlformats.org/officeDocument/2006/relationships/image" Target="../media/image23.jpg"/><Relationship Id="rId9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4.jpg"/><Relationship Id="rId7" Type="http://schemas.openxmlformats.org/officeDocument/2006/relationships/image" Target="../media/image16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2.jpg"/><Relationship Id="rId4" Type="http://schemas.openxmlformats.org/officeDocument/2006/relationships/image" Target="../media/image19.jpg"/><Relationship Id="rId9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5.jpg"/><Relationship Id="rId7" Type="http://schemas.openxmlformats.org/officeDocument/2006/relationships/image" Target="../media/image9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26.jpg"/><Relationship Id="rId4" Type="http://schemas.openxmlformats.org/officeDocument/2006/relationships/image" Target="../media/image22.jpg"/><Relationship Id="rId9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13" Type="http://schemas.openxmlformats.org/officeDocument/2006/relationships/image" Target="../media/image9.jpg"/><Relationship Id="rId18" Type="http://schemas.openxmlformats.org/officeDocument/2006/relationships/image" Target="../media/image2.jpg"/><Relationship Id="rId3" Type="http://schemas.openxmlformats.org/officeDocument/2006/relationships/image" Target="../media/image21.jpg"/><Relationship Id="rId21" Type="http://schemas.openxmlformats.org/officeDocument/2006/relationships/image" Target="../media/image6.jpg"/><Relationship Id="rId7" Type="http://schemas.openxmlformats.org/officeDocument/2006/relationships/image" Target="../media/image27.jpg"/><Relationship Id="rId12" Type="http://schemas.openxmlformats.org/officeDocument/2006/relationships/image" Target="../media/image19.jpg"/><Relationship Id="rId17" Type="http://schemas.openxmlformats.org/officeDocument/2006/relationships/image" Target="../media/image1.jpg"/><Relationship Id="rId2" Type="http://schemas.openxmlformats.org/officeDocument/2006/relationships/image" Target="../media/image20.jpg"/><Relationship Id="rId16" Type="http://schemas.openxmlformats.org/officeDocument/2006/relationships/image" Target="../media/image16.jpg"/><Relationship Id="rId20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11" Type="http://schemas.openxmlformats.org/officeDocument/2006/relationships/image" Target="../media/image18.jpg"/><Relationship Id="rId24" Type="http://schemas.openxmlformats.org/officeDocument/2006/relationships/image" Target="../media/image29.png"/><Relationship Id="rId5" Type="http://schemas.openxmlformats.org/officeDocument/2006/relationships/image" Target="../media/image22.jpg"/><Relationship Id="rId15" Type="http://schemas.openxmlformats.org/officeDocument/2006/relationships/image" Target="../media/image15.jpg"/><Relationship Id="rId23" Type="http://schemas.openxmlformats.org/officeDocument/2006/relationships/image" Target="../media/image8.jpg"/><Relationship Id="rId10" Type="http://schemas.openxmlformats.org/officeDocument/2006/relationships/image" Target="../media/image17.jpg"/><Relationship Id="rId19" Type="http://schemas.openxmlformats.org/officeDocument/2006/relationships/image" Target="../media/image4.jpg"/><Relationship Id="rId4" Type="http://schemas.openxmlformats.org/officeDocument/2006/relationships/image" Target="../media/image25.jpg"/><Relationship Id="rId9" Type="http://schemas.openxmlformats.org/officeDocument/2006/relationships/image" Target="../media/image26.jpg"/><Relationship Id="rId14" Type="http://schemas.openxmlformats.org/officeDocument/2006/relationships/image" Target="../media/image14.jpg"/><Relationship Id="rId2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19.jpg"/><Relationship Id="rId3" Type="http://schemas.openxmlformats.org/officeDocument/2006/relationships/image" Target="../media/image27.jpg"/><Relationship Id="rId7" Type="http://schemas.openxmlformats.org/officeDocument/2006/relationships/image" Target="../media/image21.jpg"/><Relationship Id="rId12" Type="http://schemas.openxmlformats.org/officeDocument/2006/relationships/image" Target="../media/image18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11" Type="http://schemas.openxmlformats.org/officeDocument/2006/relationships/image" Target="../media/image33.jpg"/><Relationship Id="rId5" Type="http://schemas.openxmlformats.org/officeDocument/2006/relationships/image" Target="../media/image20.jpg"/><Relationship Id="rId10" Type="http://schemas.openxmlformats.org/officeDocument/2006/relationships/image" Target="../media/image23.jpg"/><Relationship Id="rId4" Type="http://schemas.openxmlformats.org/officeDocument/2006/relationships/image" Target="../media/image31.jpg"/><Relationship Id="rId9" Type="http://schemas.openxmlformats.org/officeDocument/2006/relationships/image" Target="../media/image22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19.jpg"/><Relationship Id="rId3" Type="http://schemas.openxmlformats.org/officeDocument/2006/relationships/image" Target="../media/image27.jpg"/><Relationship Id="rId7" Type="http://schemas.openxmlformats.org/officeDocument/2006/relationships/image" Target="../media/image21.jpg"/><Relationship Id="rId12" Type="http://schemas.openxmlformats.org/officeDocument/2006/relationships/image" Target="../media/image18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11" Type="http://schemas.openxmlformats.org/officeDocument/2006/relationships/image" Target="../media/image33.jpg"/><Relationship Id="rId5" Type="http://schemas.openxmlformats.org/officeDocument/2006/relationships/image" Target="../media/image20.jpg"/><Relationship Id="rId10" Type="http://schemas.openxmlformats.org/officeDocument/2006/relationships/image" Target="../media/image23.jpg"/><Relationship Id="rId4" Type="http://schemas.openxmlformats.org/officeDocument/2006/relationships/image" Target="../media/image31.jpg"/><Relationship Id="rId9" Type="http://schemas.openxmlformats.org/officeDocument/2006/relationships/image" Target="../media/image22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13" Type="http://schemas.openxmlformats.org/officeDocument/2006/relationships/image" Target="../media/image3.jpg"/><Relationship Id="rId3" Type="http://schemas.openxmlformats.org/officeDocument/2006/relationships/image" Target="../media/image4.jpg"/><Relationship Id="rId7" Type="http://schemas.openxmlformats.org/officeDocument/2006/relationships/image" Target="../media/image17.jpg"/><Relationship Id="rId12" Type="http://schemas.openxmlformats.org/officeDocument/2006/relationships/image" Target="../media/image2.jpg"/><Relationship Id="rId17" Type="http://schemas.openxmlformats.org/officeDocument/2006/relationships/image" Target="../media/image8.jpg"/><Relationship Id="rId2" Type="http://schemas.openxmlformats.org/officeDocument/2006/relationships/image" Target="../media/image10.jpg"/><Relationship Id="rId16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g"/><Relationship Id="rId11" Type="http://schemas.openxmlformats.org/officeDocument/2006/relationships/image" Target="../media/image1.jpg"/><Relationship Id="rId5" Type="http://schemas.openxmlformats.org/officeDocument/2006/relationships/image" Target="../media/image28.jpg"/><Relationship Id="rId15" Type="http://schemas.openxmlformats.org/officeDocument/2006/relationships/image" Target="../media/image6.jpg"/><Relationship Id="rId10" Type="http://schemas.openxmlformats.org/officeDocument/2006/relationships/image" Target="../media/image9.jpg"/><Relationship Id="rId4" Type="http://schemas.openxmlformats.org/officeDocument/2006/relationships/image" Target="../media/image27.jpg"/><Relationship Id="rId9" Type="http://schemas.openxmlformats.org/officeDocument/2006/relationships/image" Target="../media/image19.jpg"/><Relationship Id="rId1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image" Target="../media/image4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12" Type="http://schemas.openxmlformats.org/officeDocument/2006/relationships/image" Target="../media/image3.jpg"/><Relationship Id="rId17" Type="http://schemas.openxmlformats.org/officeDocument/2006/relationships/image" Target="../media/image8.jpg"/><Relationship Id="rId2" Type="http://schemas.openxmlformats.org/officeDocument/2006/relationships/image" Target="../media/image9.jpg"/><Relationship Id="rId16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11" Type="http://schemas.openxmlformats.org/officeDocument/2006/relationships/image" Target="../media/image2.jpg"/><Relationship Id="rId5" Type="http://schemas.openxmlformats.org/officeDocument/2006/relationships/image" Target="../media/image12.jpg"/><Relationship Id="rId15" Type="http://schemas.openxmlformats.org/officeDocument/2006/relationships/image" Target="../media/image6.jpg"/><Relationship Id="rId10" Type="http://schemas.openxmlformats.org/officeDocument/2006/relationships/image" Target="../media/image1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Relationship Id="rId1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image" Target="../media/image4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12" Type="http://schemas.openxmlformats.org/officeDocument/2006/relationships/image" Target="../media/image3.jpg"/><Relationship Id="rId17" Type="http://schemas.openxmlformats.org/officeDocument/2006/relationships/image" Target="../media/image8.jpg"/><Relationship Id="rId2" Type="http://schemas.openxmlformats.org/officeDocument/2006/relationships/image" Target="../media/image9.jpg"/><Relationship Id="rId16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11" Type="http://schemas.openxmlformats.org/officeDocument/2006/relationships/image" Target="../media/image2.jpg"/><Relationship Id="rId5" Type="http://schemas.openxmlformats.org/officeDocument/2006/relationships/image" Target="../media/image12.jpg"/><Relationship Id="rId15" Type="http://schemas.openxmlformats.org/officeDocument/2006/relationships/image" Target="../media/image6.jpg"/><Relationship Id="rId10" Type="http://schemas.openxmlformats.org/officeDocument/2006/relationships/image" Target="../media/image1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Relationship Id="rId1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49640-7803-469B-A78A-3ED710957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Autour du </a:t>
            </a:r>
            <a:r>
              <a:rPr lang="fr-FR"/>
              <a:t>petit bridge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36F146-7CFB-427F-9B32-55C319A2F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Auteur : Michel Gouy (michel.gouy@ac-lille.fr)</a:t>
            </a:r>
          </a:p>
        </p:txBody>
      </p:sp>
    </p:spTree>
    <p:extLst>
      <p:ext uri="{BB962C8B-B14F-4D97-AF65-F5344CB8AC3E}">
        <p14:creationId xmlns:p14="http://schemas.microsoft.com/office/powerpoint/2010/main" val="189194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553" y="5208278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909" y="5208278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178" y="4178992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8" y="2874124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179" y="2874125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114" y="5208278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02" y="5208278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706" y="2030911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181" y="3259557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2" y="451352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2" y="3264820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910" y="2030912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114" y="2030912"/>
            <a:ext cx="719051" cy="1109749"/>
          </a:xfrm>
          <a:prstGeom prst="rect">
            <a:avLst/>
          </a:prstGeom>
        </p:spPr>
      </p:pic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257639B-869A-49F8-A057-FBCA760C20B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926" y="4178992"/>
            <a:ext cx="719051" cy="1109749"/>
          </a:xfrm>
          <a:prstGeom prst="rect">
            <a:avLst/>
          </a:prstGeom>
        </p:spPr>
      </p:pic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EF3BC30-21DE-4BD1-90C4-A59F56DE3E1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02" y="2030911"/>
            <a:ext cx="719051" cy="110974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9B4B99-5174-4245-A68D-223585215C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181" y="4513524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D8FDFCE-A211-4CE3-84D4-766C2BE110FB}"/>
              </a:ext>
            </a:extLst>
          </p:cNvPr>
          <p:cNvSpPr txBox="1"/>
          <p:nvPr/>
        </p:nvSpPr>
        <p:spPr>
          <a:xfrm>
            <a:off x="8265111" y="976544"/>
            <a:ext cx="2512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entame, son équipe peut-elle gagner quatre fois?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4C211B-5A79-4FF3-BDE3-E94675833821}"/>
              </a:ext>
            </a:extLst>
          </p:cNvPr>
          <p:cNvSpPr txBox="1"/>
          <p:nvPr/>
        </p:nvSpPr>
        <p:spPr>
          <a:xfrm>
            <a:off x="4041592" y="3428998"/>
            <a:ext cx="2760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91886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7F3E423-1741-4A4A-AC6A-2BED2A42A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47" y="3014103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AE283DD9-6537-4D36-A1E5-92B70A108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47" y="2177967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DC972590-ACF9-4788-8258-38E4F939BE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9" y="1331473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E6FF6813-F413-4738-87C9-0C258ED59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69" y="3853902"/>
            <a:ext cx="719051" cy="1109749"/>
          </a:xfrm>
          <a:prstGeom prst="rect">
            <a:avLst/>
          </a:prstGeom>
        </p:spPr>
      </p:pic>
      <p:pic>
        <p:nvPicPr>
          <p:cNvPr id="47" name="Image 4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15FFC49-A785-4D25-B96A-44AB5B4398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51" y="3835977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918499B9-0BBA-4B86-B6B2-F882F09F4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447200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3D141152-BB34-4981-861D-56D7C57E2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86" y="2459228"/>
            <a:ext cx="719051" cy="1109749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65C81437-1F88-4549-993C-C39D522D4A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68" y="447201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3AE44B2A-8298-4BAF-B588-A5D41E3641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63" y="2459228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1B0C1521-059D-4F42-B025-E0B592D1E8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1" y="3835978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28344B60-BBF0-4EC7-B07C-C51387D2BEE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3" y="1331473"/>
            <a:ext cx="719051" cy="1109749"/>
          </a:xfrm>
          <a:prstGeom prst="rect">
            <a:avLst/>
          </a:prstGeom>
        </p:spPr>
      </p:pic>
      <p:pic>
        <p:nvPicPr>
          <p:cNvPr id="61" name="Image 6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24C2D53-D473-4C49-8E7A-0DF093093D3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24" y="447201"/>
            <a:ext cx="719051" cy="1109749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2B12BA62-D881-45F6-A010-BD90C425824D}"/>
              </a:ext>
            </a:extLst>
          </p:cNvPr>
          <p:cNvSpPr txBox="1"/>
          <p:nvPr/>
        </p:nvSpPr>
        <p:spPr>
          <a:xfrm>
            <a:off x="2132634" y="1948837"/>
            <a:ext cx="2760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1E7E288E-9DE2-4A36-9ADB-51246636C3EB}"/>
              </a:ext>
            </a:extLst>
          </p:cNvPr>
          <p:cNvSpPr txBox="1"/>
          <p:nvPr/>
        </p:nvSpPr>
        <p:spPr>
          <a:xfrm>
            <a:off x="7617041" y="1083076"/>
            <a:ext cx="4163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entame. Simon et Noémie font deux levées.</a:t>
            </a:r>
          </a:p>
        </p:txBody>
      </p:sp>
    </p:spTree>
    <p:extLst>
      <p:ext uri="{BB962C8B-B14F-4D97-AF65-F5344CB8AC3E}">
        <p14:creationId xmlns:p14="http://schemas.microsoft.com/office/powerpoint/2010/main" val="204088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7F3E423-1741-4A4A-AC6A-2BED2A42A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47" y="3014103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AE283DD9-6537-4D36-A1E5-92B70A108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47" y="2177967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DC972590-ACF9-4788-8258-38E4F939BE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9" y="1331473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E6FF6813-F413-4738-87C9-0C258ED59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69" y="3853902"/>
            <a:ext cx="719051" cy="1109749"/>
          </a:xfrm>
          <a:prstGeom prst="rect">
            <a:avLst/>
          </a:prstGeom>
        </p:spPr>
      </p:pic>
      <p:pic>
        <p:nvPicPr>
          <p:cNvPr id="47" name="Image 4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15FFC49-A785-4D25-B96A-44AB5B4398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51" y="3835977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918499B9-0BBA-4B86-B6B2-F882F09F4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447200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3D141152-BB34-4981-861D-56D7C57E23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3" y="1800870"/>
            <a:ext cx="719051" cy="1109749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65C81437-1F88-4549-993C-C39D522D4A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68" y="447201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3AE44B2A-8298-4BAF-B588-A5D41E3641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2" y="1800869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1B0C1521-059D-4F42-B025-E0B592D1E8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1" y="3835978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28344B60-BBF0-4EC7-B07C-C51387D2BEE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43" y="2889437"/>
            <a:ext cx="719051" cy="1109749"/>
          </a:xfrm>
          <a:prstGeom prst="rect">
            <a:avLst/>
          </a:prstGeom>
        </p:spPr>
      </p:pic>
      <p:pic>
        <p:nvPicPr>
          <p:cNvPr id="61" name="Image 6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24C2D53-D473-4C49-8E7A-0DF093093D3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24" y="447201"/>
            <a:ext cx="719051" cy="1109749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2B12BA62-D881-45F6-A010-BD90C425824D}"/>
              </a:ext>
            </a:extLst>
          </p:cNvPr>
          <p:cNvSpPr txBox="1"/>
          <p:nvPr/>
        </p:nvSpPr>
        <p:spPr>
          <a:xfrm>
            <a:off x="2173520" y="1886347"/>
            <a:ext cx="2760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1E7E288E-9DE2-4A36-9ADB-51246636C3EB}"/>
              </a:ext>
            </a:extLst>
          </p:cNvPr>
          <p:cNvSpPr txBox="1"/>
          <p:nvPr/>
        </p:nvSpPr>
        <p:spPr>
          <a:xfrm>
            <a:off x="7617041" y="1083076"/>
            <a:ext cx="4163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Olga entame. Simon et Noémie font trois levées.</a:t>
            </a:r>
          </a:p>
        </p:txBody>
      </p:sp>
    </p:spTree>
    <p:extLst>
      <p:ext uri="{BB962C8B-B14F-4D97-AF65-F5344CB8AC3E}">
        <p14:creationId xmlns:p14="http://schemas.microsoft.com/office/powerpoint/2010/main" val="293968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CD42497-1ACE-4C7F-BB54-259A2640D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49" y="3473033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DEDCF8E-551E-464F-A593-0F27EA2EC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632" y="3429347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E0BAB97-F9A4-4B49-95C5-09D664E70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26" y="3595597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001A292-847D-43B7-98F1-DA2ED13025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33" y="3595597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AED7504B-E2C8-4280-851C-F6502E8016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0" y="2363284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28ACEE84-ABDD-4B8E-83E1-242465773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620" y="4539096"/>
            <a:ext cx="719051" cy="1109749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4C9F01E9-156E-479D-BC23-95B600E1F8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640" y="1308200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47E1624C-316C-45E9-B888-ABECFE23D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335" y="2377472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2D1F5ADE-A3CC-483B-A956-6CCE8BEA18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875" y="1316049"/>
            <a:ext cx="719051" cy="1109749"/>
          </a:xfrm>
          <a:prstGeom prst="rect">
            <a:avLst/>
          </a:prstGeom>
        </p:spPr>
      </p:pic>
      <p:pic>
        <p:nvPicPr>
          <p:cNvPr id="47" name="Image 4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630EB41-7897-4A4F-AA61-0E50931B9D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54" y="130819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27B735D8-0024-440A-9549-9C5B125A777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43" y="4518873"/>
            <a:ext cx="719051" cy="1109749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4C7CFF5C-3E01-4FD8-B6B5-E4003BFF58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108" y="4502821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52F2CD26-B4FF-4FB0-BB23-CC72ABB9D6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06" y="2319252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4C1635DB-44B8-4DBA-92BF-3FFA66A1637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78" y="4511842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A322DE3A-E038-4966-AFBB-35B2050D222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16" y="2319251"/>
            <a:ext cx="719051" cy="1109749"/>
          </a:xfrm>
          <a:prstGeom prst="rect">
            <a:avLst/>
          </a:prstGeom>
        </p:spPr>
      </p:pic>
      <p:pic>
        <p:nvPicPr>
          <p:cNvPr id="61" name="Image 6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6942E24-5805-4C1D-8BB7-7F78806BA29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73" y="1308199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86031BD-6DA6-4C4C-B413-2C681B432679}"/>
              </a:ext>
            </a:extLst>
          </p:cNvPr>
          <p:cNvSpPr txBox="1"/>
          <p:nvPr/>
        </p:nvSpPr>
        <p:spPr>
          <a:xfrm>
            <a:off x="7617041" y="1083076"/>
            <a:ext cx="4163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Simon </a:t>
            </a:r>
            <a:r>
              <a:rPr lang="fr-FR" dirty="0"/>
              <a:t>entame. Simon et Noémie font trois levées.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2A42C4-F51A-4422-B4F7-B150B870656B}"/>
              </a:ext>
            </a:extLst>
          </p:cNvPr>
          <p:cNvSpPr txBox="1"/>
          <p:nvPr/>
        </p:nvSpPr>
        <p:spPr>
          <a:xfrm>
            <a:off x="2680359" y="2425798"/>
            <a:ext cx="276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117668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2C0AFC2-1E4C-4EC4-BE3C-B28DCF2234AE}"/>
              </a:ext>
            </a:extLst>
          </p:cNvPr>
          <p:cNvSpPr txBox="1"/>
          <p:nvPr/>
        </p:nvSpPr>
        <p:spPr>
          <a:xfrm>
            <a:off x="1083076" y="914400"/>
            <a:ext cx="102270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Exercice </a:t>
            </a:r>
          </a:p>
          <a:p>
            <a:endParaRPr lang="fr-FR" sz="4000" dirty="0"/>
          </a:p>
          <a:p>
            <a:r>
              <a:rPr lang="fr-FR" sz="4000" dirty="0"/>
              <a:t>- Décomposer 8 en la somme de quatre nombres. </a:t>
            </a:r>
          </a:p>
          <a:p>
            <a:pPr marL="285750" indent="-285750">
              <a:buFontTx/>
              <a:buChar char="-"/>
            </a:pPr>
            <a:r>
              <a:rPr lang="fr-FR" sz="4000" dirty="0"/>
              <a:t>Trouver toutes les solutions comportant deux fois le nombre 3</a:t>
            </a:r>
          </a:p>
          <a:p>
            <a:pPr marL="285750" indent="-285750">
              <a:buFontTx/>
              <a:buChar char="-"/>
            </a:pPr>
            <a:r>
              <a:rPr lang="fr-FR" sz="4000" dirty="0"/>
              <a:t>Trouver toutes les solutions comportant une fois le nombre 4</a:t>
            </a:r>
          </a:p>
        </p:txBody>
      </p:sp>
    </p:spTree>
    <p:extLst>
      <p:ext uri="{BB962C8B-B14F-4D97-AF65-F5344CB8AC3E}">
        <p14:creationId xmlns:p14="http://schemas.microsoft.com/office/powerpoint/2010/main" val="3377828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8A1068F-8F34-4AA4-90B6-DFDC46495D3B}"/>
              </a:ext>
            </a:extLst>
          </p:cNvPr>
          <p:cNvSpPr txBox="1"/>
          <p:nvPr/>
        </p:nvSpPr>
        <p:spPr>
          <a:xfrm>
            <a:off x="1367161" y="914400"/>
            <a:ext cx="9676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On décide de donner une valeur à chaque carte. Ainsi,</a:t>
            </a:r>
          </a:p>
          <a:p>
            <a:endParaRPr lang="fr-FR" sz="2800" dirty="0"/>
          </a:p>
          <a:p>
            <a:r>
              <a:rPr lang="fr-FR" sz="2800" dirty="0"/>
              <a:t>Un huit vaut deux points</a:t>
            </a:r>
          </a:p>
          <a:p>
            <a:r>
              <a:rPr lang="fr-FR" sz="2800" dirty="0"/>
              <a:t>Un sept vaut un point</a:t>
            </a:r>
          </a:p>
          <a:p>
            <a:r>
              <a:rPr lang="fr-FR" sz="2800" dirty="0"/>
              <a:t>Les autres cartes valent 0 point</a:t>
            </a:r>
          </a:p>
        </p:txBody>
      </p:sp>
    </p:spTree>
    <p:extLst>
      <p:ext uri="{BB962C8B-B14F-4D97-AF65-F5344CB8AC3E}">
        <p14:creationId xmlns:p14="http://schemas.microsoft.com/office/powerpoint/2010/main" val="34276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12E7C-D706-4093-A250-ADB13B85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Quelques 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F552BB-2901-409A-B867-DBE70CBA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Combien y-a-t-il de points dans la famille verte ?</a:t>
            </a:r>
          </a:p>
          <a:p>
            <a:r>
              <a:rPr lang="fr-FR" dirty="0"/>
              <a:t>Combien y-a-t-il de points dans un jeu complet?</a:t>
            </a:r>
          </a:p>
          <a:p>
            <a:r>
              <a:rPr lang="fr-FR" dirty="0"/>
              <a:t>Combien y-a-t-il de points dans les jeux suivants?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026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57" y="2371697"/>
            <a:ext cx="1797628" cy="2774373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021" y="2371697"/>
            <a:ext cx="1797628" cy="2774373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37" y="2371698"/>
            <a:ext cx="1797628" cy="2774373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53" y="2371698"/>
            <a:ext cx="1797628" cy="2774373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536" y="2344011"/>
            <a:ext cx="1797628" cy="2774373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77" y="2344012"/>
            <a:ext cx="1797628" cy="2774373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238" y="2344013"/>
            <a:ext cx="1797628" cy="2774373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99" y="2344014"/>
            <a:ext cx="1797628" cy="27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5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19" y="1792486"/>
            <a:ext cx="1438102" cy="2219498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63" y="1798906"/>
            <a:ext cx="1438102" cy="221949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47" y="1788486"/>
            <a:ext cx="1438102" cy="2219498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847" y="1788486"/>
            <a:ext cx="1438102" cy="2219498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31" y="1746223"/>
            <a:ext cx="1438102" cy="221949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41" y="1746223"/>
            <a:ext cx="1438102" cy="22194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66" y="1746223"/>
            <a:ext cx="1438102" cy="22194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6" y="1746223"/>
            <a:ext cx="1438102" cy="22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40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82" y="1993146"/>
            <a:ext cx="1438102" cy="2219498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81" y="1979635"/>
            <a:ext cx="1438102" cy="221949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392" y="1993146"/>
            <a:ext cx="1438102" cy="2219498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215" y="1979637"/>
            <a:ext cx="1438102" cy="2219498"/>
          </a:xfrm>
          <a:prstGeom prst="rect">
            <a:avLst/>
          </a:prstGeom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7398402-22C2-4105-AE94-26E7A7B0C7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44" y="1993146"/>
            <a:ext cx="1438102" cy="2219498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29" y="1993146"/>
            <a:ext cx="1438102" cy="2219498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47" y="1993146"/>
            <a:ext cx="1438102" cy="22194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65" y="1979635"/>
            <a:ext cx="1438102" cy="22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5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A6D3F-FAEC-4EC8-9B9E-6D61C550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Quelques exercices possibles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EF60453-EC0C-4229-AFBA-EF58439CA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673069"/>
              </p:ext>
            </p:extLst>
          </p:nvPr>
        </p:nvGraphicFramePr>
        <p:xfrm>
          <a:off x="838200" y="1825625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329968010"/>
                    </a:ext>
                  </a:extLst>
                </a:gridCol>
                <a:gridCol w="1272784">
                  <a:extLst>
                    <a:ext uri="{9D8B030D-6E8A-4147-A177-3AD203B41FA5}">
                      <a16:colId xmlns:a16="http://schemas.microsoft.com/office/drawing/2014/main" val="2251977882"/>
                    </a:ext>
                  </a:extLst>
                </a:gridCol>
                <a:gridCol w="1225118">
                  <a:extLst>
                    <a:ext uri="{9D8B030D-6E8A-4147-A177-3AD203B41FA5}">
                      <a16:colId xmlns:a16="http://schemas.microsoft.com/office/drawing/2014/main" val="4164452716"/>
                    </a:ext>
                  </a:extLst>
                </a:gridCol>
                <a:gridCol w="1189608">
                  <a:extLst>
                    <a:ext uri="{9D8B030D-6E8A-4147-A177-3AD203B41FA5}">
                      <a16:colId xmlns:a16="http://schemas.microsoft.com/office/drawing/2014/main" val="1345313133"/>
                    </a:ext>
                  </a:extLst>
                </a:gridCol>
                <a:gridCol w="1242874">
                  <a:extLst>
                    <a:ext uri="{9D8B030D-6E8A-4147-A177-3AD203B41FA5}">
                      <a16:colId xmlns:a16="http://schemas.microsoft.com/office/drawing/2014/main" val="1041539548"/>
                    </a:ext>
                  </a:extLst>
                </a:gridCol>
                <a:gridCol w="1944209">
                  <a:extLst>
                    <a:ext uri="{9D8B030D-6E8A-4147-A177-3AD203B41FA5}">
                      <a16:colId xmlns:a16="http://schemas.microsoft.com/office/drawing/2014/main" val="2445309902"/>
                    </a:ext>
                  </a:extLst>
                </a:gridCol>
                <a:gridCol w="2138775">
                  <a:extLst>
                    <a:ext uri="{9D8B030D-6E8A-4147-A177-3AD203B41FA5}">
                      <a16:colId xmlns:a16="http://schemas.microsoft.com/office/drawing/2014/main" val="629198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Noémie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Ewen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Océane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Noémie/Simon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Ewen/Océane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4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Cartes Bleues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4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Rouges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9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1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Jaunes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46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33400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DF6E07E-9B97-419E-8CCB-62CAC1A87CFB}"/>
              </a:ext>
            </a:extLst>
          </p:cNvPr>
          <p:cNvSpPr txBox="1"/>
          <p:nvPr/>
        </p:nvSpPr>
        <p:spPr>
          <a:xfrm>
            <a:off x="1597981" y="4465468"/>
            <a:ext cx="901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Compléter ce tableau</a:t>
            </a:r>
          </a:p>
        </p:txBody>
      </p:sp>
    </p:spTree>
    <p:extLst>
      <p:ext uri="{BB962C8B-B14F-4D97-AF65-F5344CB8AC3E}">
        <p14:creationId xmlns:p14="http://schemas.microsoft.com/office/powerpoint/2010/main" val="168529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462F33-A51A-49B2-AF0F-F1EBC78A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Suite (compléter ce tableau)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7930C985-95A3-409F-A5D7-0AA8F368C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87205"/>
              </p:ext>
            </p:extLst>
          </p:nvPr>
        </p:nvGraphicFramePr>
        <p:xfrm>
          <a:off x="2343150" y="2631440"/>
          <a:ext cx="7985125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205">
                  <a:extLst>
                    <a:ext uri="{9D8B030D-6E8A-4147-A177-3AD203B41FA5}">
                      <a16:colId xmlns:a16="http://schemas.microsoft.com/office/drawing/2014/main" val="2780868222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1281253490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3892622726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1076829588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191402554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27755199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de Noémie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Points d’Olga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Points d’Ewen Noémie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Points de Simon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Equipe Noémie-Simon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Equipe Olga-Ewen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91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13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50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20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16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E65B9-8857-4EDB-A9B9-4A4B7647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Quelles cartes ont été cachées sachant que les jeux sont correctement rangés?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3723D1-E713-4F5C-8BD0-5837BF56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Remarque</a:t>
            </a:r>
            <a:r>
              <a:rPr lang="fr-FR" dirty="0"/>
              <a:t> : il peut y avoir plusieurs solutions. Quand c’est le cas, trouvez-en plusieurs.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005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967" y="4981575"/>
            <a:ext cx="719051" cy="1109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874" y="2905120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673" y="2905121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48" y="639902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1" y="4981575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162" y="5017422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700" y="2874125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00" y="639902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48" y="2874125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94" y="5017422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493" y="639902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344" y="5017421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546" y="611327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52" y="611327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2" y="2874125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49" y="61132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46" y="5017422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112" y="2905121"/>
            <a:ext cx="686434" cy="105940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07" y="5017423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22" y="599379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006" y="4981575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12" y="590549"/>
            <a:ext cx="719051" cy="1109749"/>
          </a:xfrm>
          <a:prstGeom prst="rect">
            <a:avLst/>
          </a:prstGeom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FFA23A5-D298-4AA2-989B-73F567FCB70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36" y="2874647"/>
            <a:ext cx="719051" cy="11097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4D32A04-5A05-4B58-90D1-431CFF8AB39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81443" y="611327"/>
            <a:ext cx="793179" cy="108086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872C84B-2D95-4EE8-AFF7-F438671226D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160817" y="668791"/>
            <a:ext cx="793179" cy="108086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47857AE-65C0-47C2-8377-05DFBBC8908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15810" y="2903014"/>
            <a:ext cx="793179" cy="108086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B132958-06B4-4D42-8E59-32A999B6568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51062" y="639902"/>
            <a:ext cx="793179" cy="108086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3DB105-DF0F-40EB-9998-FC2B36CBFFB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739397" y="2888569"/>
            <a:ext cx="793179" cy="108086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BB9D035-F565-4BCF-B5F9-CA964EDE2845}"/>
              </a:ext>
            </a:extLst>
          </p:cNvPr>
          <p:cNvSpPr txBox="1"/>
          <p:nvPr/>
        </p:nvSpPr>
        <p:spPr>
          <a:xfrm>
            <a:off x="7910004" y="781235"/>
            <a:ext cx="345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 jeu vaut sept points.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EB60BB1-C52F-47DE-B052-19FF4458580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289312" y="2905120"/>
            <a:ext cx="793179" cy="108086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F3BC78D2-34FD-4410-AF2E-640272D0FD76}"/>
              </a:ext>
            </a:extLst>
          </p:cNvPr>
          <p:cNvSpPr txBox="1"/>
          <p:nvPr/>
        </p:nvSpPr>
        <p:spPr>
          <a:xfrm>
            <a:off x="7910004" y="3057617"/>
            <a:ext cx="345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 jeu vaut cinq  points. </a:t>
            </a:r>
          </a:p>
        </p:txBody>
      </p:sp>
      <p:pic>
        <p:nvPicPr>
          <p:cNvPr id="12" name="Image 11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B0E73C6-10ED-4ED7-B328-0A9D532B4C8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19" y="2879950"/>
            <a:ext cx="719051" cy="110974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8FC08AC-63F3-42D6-A9D3-3780D62507B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986366" y="5046310"/>
            <a:ext cx="793179" cy="108086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2084BEA-97CA-47EC-8B75-AE7A9062722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084171" y="4981575"/>
            <a:ext cx="793179" cy="108086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BDBD6EF8-233F-4D85-9109-68AF09C64EE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296398" y="5003499"/>
            <a:ext cx="793179" cy="108086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662E6A1C-7587-45D1-B8CD-0309C21E36FB}"/>
              </a:ext>
            </a:extLst>
          </p:cNvPr>
          <p:cNvSpPr txBox="1"/>
          <p:nvPr/>
        </p:nvSpPr>
        <p:spPr>
          <a:xfrm>
            <a:off x="7824217" y="5202963"/>
            <a:ext cx="3453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 jeu vaut six  points.</a:t>
            </a:r>
          </a:p>
          <a:p>
            <a:endParaRPr lang="fr-FR" dirty="0"/>
          </a:p>
          <a:p>
            <a:r>
              <a:rPr lang="fr-FR" dirty="0"/>
              <a:t>(Pour aller plus loin, trouver toutes les solutions) </a:t>
            </a:r>
          </a:p>
        </p:txBody>
      </p:sp>
    </p:spTree>
    <p:extLst>
      <p:ext uri="{BB962C8B-B14F-4D97-AF65-F5344CB8AC3E}">
        <p14:creationId xmlns:p14="http://schemas.microsoft.com/office/powerpoint/2010/main" val="3068880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455" y="4638502"/>
            <a:ext cx="1438102" cy="22194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3" y="4642447"/>
            <a:ext cx="1438102" cy="221949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575" y="1872717"/>
            <a:ext cx="1438102" cy="221949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03" y="3644186"/>
            <a:ext cx="1438102" cy="22194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329" y="-172723"/>
            <a:ext cx="1438102" cy="22194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26" y="1872717"/>
            <a:ext cx="1438102" cy="22194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3" y="-172723"/>
            <a:ext cx="1438102" cy="221949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03" y="1252632"/>
            <a:ext cx="1438102" cy="22194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0986EF5-379C-4A27-949B-5A7B74B5EC48}"/>
              </a:ext>
            </a:extLst>
          </p:cNvPr>
          <p:cNvSpPr txBox="1"/>
          <p:nvPr/>
        </p:nvSpPr>
        <p:spPr>
          <a:xfrm>
            <a:off x="4281303" y="2427594"/>
            <a:ext cx="32339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OCéane</a:t>
            </a:r>
            <a:r>
              <a:rPr lang="fr-FR" dirty="0"/>
              <a:t>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E12D9C-4360-4F8E-8063-E863AB6F3746}"/>
              </a:ext>
            </a:extLst>
          </p:cNvPr>
          <p:cNvSpPr txBox="1"/>
          <p:nvPr/>
        </p:nvSpPr>
        <p:spPr>
          <a:xfrm>
            <a:off x="266700" y="295275"/>
            <a:ext cx="1925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entame. Comment doit-il jouer avec Noémie pour gagner une levée. </a:t>
            </a:r>
          </a:p>
        </p:txBody>
      </p:sp>
    </p:spTree>
    <p:extLst>
      <p:ext uri="{BB962C8B-B14F-4D97-AF65-F5344CB8AC3E}">
        <p14:creationId xmlns:p14="http://schemas.microsoft.com/office/powerpoint/2010/main" val="2276623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455" y="4638502"/>
            <a:ext cx="1438102" cy="22194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3" y="4642447"/>
            <a:ext cx="1438102" cy="221949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575" y="1872717"/>
            <a:ext cx="1438102" cy="221949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03" y="3644186"/>
            <a:ext cx="1438102" cy="22194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329" y="-172723"/>
            <a:ext cx="1438102" cy="22194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26" y="1872717"/>
            <a:ext cx="1438102" cy="22194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3" y="-172723"/>
            <a:ext cx="1438102" cy="221949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03" y="1252632"/>
            <a:ext cx="1438102" cy="22194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0986EF5-379C-4A27-949B-5A7B74B5EC48}"/>
              </a:ext>
            </a:extLst>
          </p:cNvPr>
          <p:cNvSpPr txBox="1"/>
          <p:nvPr/>
        </p:nvSpPr>
        <p:spPr>
          <a:xfrm>
            <a:off x="4281303" y="2427594"/>
            <a:ext cx="3303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E12D9C-4360-4F8E-8063-E863AB6F3746}"/>
              </a:ext>
            </a:extLst>
          </p:cNvPr>
          <p:cNvSpPr txBox="1"/>
          <p:nvPr/>
        </p:nvSpPr>
        <p:spPr>
          <a:xfrm>
            <a:off x="266700" y="295275"/>
            <a:ext cx="1925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Qui doit jouer en premier pour arriver au score de 2/0 pour Océane-Ewen?  </a:t>
            </a:r>
          </a:p>
        </p:txBody>
      </p:sp>
    </p:spTree>
    <p:extLst>
      <p:ext uri="{BB962C8B-B14F-4D97-AF65-F5344CB8AC3E}">
        <p14:creationId xmlns:p14="http://schemas.microsoft.com/office/powerpoint/2010/main" val="2805019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4166EE-8A20-455D-9A38-6D0913485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238" y="2428645"/>
            <a:ext cx="1224000" cy="1885521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54" y="214999"/>
            <a:ext cx="1222387" cy="1886573"/>
          </a:xfrm>
          <a:prstGeom prst="rect">
            <a:avLst/>
          </a:prstGeom>
        </p:spPr>
      </p:pic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10" y="2513098"/>
            <a:ext cx="1222387" cy="188657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7" y="2485713"/>
            <a:ext cx="1222387" cy="188657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089" y="4756426"/>
            <a:ext cx="1224000" cy="188552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742" y="4756427"/>
            <a:ext cx="1222387" cy="188657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776" y="215000"/>
            <a:ext cx="1222387" cy="188657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420" y="2427593"/>
            <a:ext cx="1222387" cy="1886573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33" y="215000"/>
            <a:ext cx="1222387" cy="188657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49" y="4756426"/>
            <a:ext cx="1222387" cy="1886573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42" y="2485713"/>
            <a:ext cx="1222387" cy="1886573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75" y="2427594"/>
            <a:ext cx="1222387" cy="188657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3AAF221-FBF6-48E6-B0C1-3F8318FAB397}"/>
              </a:ext>
            </a:extLst>
          </p:cNvPr>
          <p:cNvSpPr txBox="1"/>
          <p:nvPr/>
        </p:nvSpPr>
        <p:spPr>
          <a:xfrm>
            <a:off x="352425" y="304800"/>
            <a:ext cx="2876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joue en premier. Comment doit-il jouer avec Noémie pour gagner deux levées.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94846A-8CF9-4C4A-A24E-63B5C3262AC1}"/>
              </a:ext>
            </a:extLst>
          </p:cNvPr>
          <p:cNvSpPr txBox="1"/>
          <p:nvPr/>
        </p:nvSpPr>
        <p:spPr>
          <a:xfrm>
            <a:off x="4281302" y="2427594"/>
            <a:ext cx="33767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1836043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4166EE-8A20-455D-9A38-6D0913485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669" y="4071886"/>
            <a:ext cx="1224000" cy="1885521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54" y="214999"/>
            <a:ext cx="1222387" cy="1886573"/>
          </a:xfrm>
          <a:prstGeom prst="rect">
            <a:avLst/>
          </a:prstGeom>
        </p:spPr>
      </p:pic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10" y="2513098"/>
            <a:ext cx="1222387" cy="188657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7" y="2485713"/>
            <a:ext cx="1222387" cy="188657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089" y="4756426"/>
            <a:ext cx="1224000" cy="188552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742" y="4756427"/>
            <a:ext cx="1222387" cy="188657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776" y="215000"/>
            <a:ext cx="1222387" cy="188657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669" y="2513097"/>
            <a:ext cx="1222387" cy="1886573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33" y="215000"/>
            <a:ext cx="1222387" cy="188657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49" y="4756426"/>
            <a:ext cx="1222387" cy="1886573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42" y="2485713"/>
            <a:ext cx="1222387" cy="1886573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669" y="957853"/>
            <a:ext cx="1222387" cy="188657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3AAF221-FBF6-48E6-B0C1-3F8318FAB397}"/>
              </a:ext>
            </a:extLst>
          </p:cNvPr>
          <p:cNvSpPr txBox="1"/>
          <p:nvPr/>
        </p:nvSpPr>
        <p:spPr>
          <a:xfrm>
            <a:off x="352425" y="304800"/>
            <a:ext cx="2876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joue en premier. Comment doit-il jouer avec Noémie pour gagner deux levées.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94846A-8CF9-4C4A-A24E-63B5C3262AC1}"/>
              </a:ext>
            </a:extLst>
          </p:cNvPr>
          <p:cNvSpPr txBox="1"/>
          <p:nvPr/>
        </p:nvSpPr>
        <p:spPr>
          <a:xfrm>
            <a:off x="4281302" y="2427594"/>
            <a:ext cx="30529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3140198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415" y="269690"/>
            <a:ext cx="1294292" cy="199754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56" y="254944"/>
            <a:ext cx="1294292" cy="1997548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28" y="4156488"/>
            <a:ext cx="1294292" cy="1997548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81" y="5100320"/>
            <a:ext cx="1294292" cy="1997548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730" y="3304924"/>
            <a:ext cx="1294292" cy="1997548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28" y="2582253"/>
            <a:ext cx="1294292" cy="1997548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582" y="5100320"/>
            <a:ext cx="1294292" cy="199754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553" y="1472504"/>
            <a:ext cx="1294292" cy="1997548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683" y="5100320"/>
            <a:ext cx="1294292" cy="1997548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33" y="4578467"/>
            <a:ext cx="1294292" cy="199754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81" y="5100320"/>
            <a:ext cx="1294292" cy="199754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5" y="3354359"/>
            <a:ext cx="1294292" cy="199754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7" y="2233422"/>
            <a:ext cx="1294292" cy="199754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17" y="256274"/>
            <a:ext cx="1294292" cy="199754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539" y="235874"/>
            <a:ext cx="1294292" cy="199754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7" y="1009314"/>
            <a:ext cx="1294292" cy="199754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C6F45C7-ED51-4A7C-8BB0-CED18D489600}"/>
              </a:ext>
            </a:extLst>
          </p:cNvPr>
          <p:cNvSpPr txBox="1"/>
          <p:nvPr/>
        </p:nvSpPr>
        <p:spPr>
          <a:xfrm>
            <a:off x="2722502" y="2634300"/>
            <a:ext cx="3240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Océane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9649916-5836-4AC4-9BC1-D36261F8DBA4}"/>
              </a:ext>
            </a:extLst>
          </p:cNvPr>
          <p:cNvSpPr txBox="1"/>
          <p:nvPr/>
        </p:nvSpPr>
        <p:spPr>
          <a:xfrm>
            <a:off x="8874277" y="647700"/>
            <a:ext cx="32319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/>
              <a:t>Simon joue le 2 jaune. Quel sera le score final?  </a:t>
            </a:r>
          </a:p>
          <a:p>
            <a:pPr marL="342900" indent="-342900">
              <a:buAutoNum type="arabicParenR"/>
            </a:pPr>
            <a:r>
              <a:rPr lang="fr-FR" dirty="0"/>
              <a:t>Simon joue le 7 jaune. Quel sera le score?</a:t>
            </a:r>
          </a:p>
          <a:p>
            <a:pPr marL="342900" indent="-342900">
              <a:buAutoNum type="arabicParenR"/>
            </a:pPr>
            <a:r>
              <a:rPr lang="fr-FR" dirty="0"/>
              <a:t>Simon joue le 2 Vert. Océane met le 8. quel sera le score?</a:t>
            </a:r>
          </a:p>
          <a:p>
            <a:pPr marL="342900" indent="-342900">
              <a:buAutoNum type="arabicParenR"/>
            </a:pPr>
            <a:r>
              <a:rPr lang="fr-FR" dirty="0"/>
              <a:t>Simon joue le 2 Vert. Océane met le 1. Quel sera le score?</a:t>
            </a:r>
          </a:p>
          <a:p>
            <a:pPr marL="342900" indent="-342900">
              <a:buAutoNum type="arabicParenR"/>
            </a:pPr>
            <a:r>
              <a:rPr lang="fr-FR" dirty="0"/>
              <a:t>Simon met le 2 Vert. Océane met le 5 vert. Comment doit jouer Noémie pour que son camp gagne les trois derniers points. </a:t>
            </a:r>
          </a:p>
        </p:txBody>
      </p:sp>
    </p:spTree>
    <p:extLst>
      <p:ext uri="{BB962C8B-B14F-4D97-AF65-F5344CB8AC3E}">
        <p14:creationId xmlns:p14="http://schemas.microsoft.com/office/powerpoint/2010/main" val="23643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A6D3F-FAEC-4EC8-9B9E-6D61C550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Quelques exercices possibles (correction)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EF60453-EC0C-4229-AFBA-EF58439CA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530215"/>
              </p:ext>
            </p:extLst>
          </p:nvPr>
        </p:nvGraphicFramePr>
        <p:xfrm>
          <a:off x="838200" y="1825625"/>
          <a:ext cx="105155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329968010"/>
                    </a:ext>
                  </a:extLst>
                </a:gridCol>
                <a:gridCol w="1272784">
                  <a:extLst>
                    <a:ext uri="{9D8B030D-6E8A-4147-A177-3AD203B41FA5}">
                      <a16:colId xmlns:a16="http://schemas.microsoft.com/office/drawing/2014/main" val="2251977882"/>
                    </a:ext>
                  </a:extLst>
                </a:gridCol>
                <a:gridCol w="1225118">
                  <a:extLst>
                    <a:ext uri="{9D8B030D-6E8A-4147-A177-3AD203B41FA5}">
                      <a16:colId xmlns:a16="http://schemas.microsoft.com/office/drawing/2014/main" val="4164452716"/>
                    </a:ext>
                  </a:extLst>
                </a:gridCol>
                <a:gridCol w="1189608">
                  <a:extLst>
                    <a:ext uri="{9D8B030D-6E8A-4147-A177-3AD203B41FA5}">
                      <a16:colId xmlns:a16="http://schemas.microsoft.com/office/drawing/2014/main" val="1345313133"/>
                    </a:ext>
                  </a:extLst>
                </a:gridCol>
                <a:gridCol w="1242874">
                  <a:extLst>
                    <a:ext uri="{9D8B030D-6E8A-4147-A177-3AD203B41FA5}">
                      <a16:colId xmlns:a16="http://schemas.microsoft.com/office/drawing/2014/main" val="1041539548"/>
                    </a:ext>
                  </a:extLst>
                </a:gridCol>
                <a:gridCol w="1944209">
                  <a:extLst>
                    <a:ext uri="{9D8B030D-6E8A-4147-A177-3AD203B41FA5}">
                      <a16:colId xmlns:a16="http://schemas.microsoft.com/office/drawing/2014/main" val="2445309902"/>
                    </a:ext>
                  </a:extLst>
                </a:gridCol>
                <a:gridCol w="2138775">
                  <a:extLst>
                    <a:ext uri="{9D8B030D-6E8A-4147-A177-3AD203B41FA5}">
                      <a16:colId xmlns:a16="http://schemas.microsoft.com/office/drawing/2014/main" val="629198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Noémie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Ewen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Océane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Noémie/Simon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Ewen/Océane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4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Cartes Bleues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4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Rouges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9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1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Jaunes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46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33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99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E44DE-A286-4333-8B4D-39BB1F2A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Exercice 2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27F26-481C-482E-AF05-B2BB92F97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On joue en voyant les cartes de tous les joueurs. On suppose que chaque joueur joue au mieux des intérêts de son équipe. </a:t>
            </a:r>
          </a:p>
        </p:txBody>
      </p:sp>
    </p:spTree>
    <p:extLst>
      <p:ext uri="{BB962C8B-B14F-4D97-AF65-F5344CB8AC3E}">
        <p14:creationId xmlns:p14="http://schemas.microsoft.com/office/powerpoint/2010/main" val="7838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4112382"/>
            <a:ext cx="1725722" cy="26633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4979369"/>
            <a:ext cx="1725722" cy="266339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87" y="4979369"/>
            <a:ext cx="1725722" cy="266339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23" y="3109156"/>
            <a:ext cx="1725722" cy="26633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2097301"/>
            <a:ext cx="1725722" cy="26633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0"/>
            <a:ext cx="1725722" cy="26633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87" y="1704358"/>
            <a:ext cx="1725722" cy="266339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88" y="-3926"/>
            <a:ext cx="1725722" cy="26633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395A92D-423B-42B3-9E17-7BE94D9CD620}"/>
              </a:ext>
            </a:extLst>
          </p:cNvPr>
          <p:cNvSpPr txBox="1"/>
          <p:nvPr/>
        </p:nvSpPr>
        <p:spPr>
          <a:xfrm>
            <a:off x="4002524" y="2847975"/>
            <a:ext cx="276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85D4EA-2E40-4D96-A86A-B4FF83CD8BC8}"/>
              </a:ext>
            </a:extLst>
          </p:cNvPr>
          <p:cNvSpPr txBox="1"/>
          <p:nvPr/>
        </p:nvSpPr>
        <p:spPr>
          <a:xfrm>
            <a:off x="8433786" y="399495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 entame. Quel sera le score? </a:t>
            </a:r>
          </a:p>
        </p:txBody>
      </p:sp>
    </p:spTree>
    <p:extLst>
      <p:ext uri="{BB962C8B-B14F-4D97-AF65-F5344CB8AC3E}">
        <p14:creationId xmlns:p14="http://schemas.microsoft.com/office/powerpoint/2010/main" val="393794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4112382"/>
            <a:ext cx="1725722" cy="26633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4979369"/>
            <a:ext cx="1725722" cy="266339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87" y="4979369"/>
            <a:ext cx="1725722" cy="266339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" y="2780683"/>
            <a:ext cx="1725722" cy="26633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2097301"/>
            <a:ext cx="1725722" cy="26633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0"/>
            <a:ext cx="1725722" cy="26633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87" y="1704358"/>
            <a:ext cx="1725722" cy="266339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88" y="-3926"/>
            <a:ext cx="1725722" cy="26633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395A92D-423B-42B3-9E17-7BE94D9CD620}"/>
              </a:ext>
            </a:extLst>
          </p:cNvPr>
          <p:cNvSpPr txBox="1"/>
          <p:nvPr/>
        </p:nvSpPr>
        <p:spPr>
          <a:xfrm>
            <a:off x="4002524" y="2847975"/>
            <a:ext cx="276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82203E-E5B1-4C6A-AE4C-A6D0E7CBC047}"/>
              </a:ext>
            </a:extLst>
          </p:cNvPr>
          <p:cNvSpPr txBox="1"/>
          <p:nvPr/>
        </p:nvSpPr>
        <p:spPr>
          <a:xfrm>
            <a:off x="8691239" y="541538"/>
            <a:ext cx="3045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 Quel sera le score? </a:t>
            </a:r>
          </a:p>
        </p:txBody>
      </p:sp>
    </p:spTree>
    <p:extLst>
      <p:ext uri="{BB962C8B-B14F-4D97-AF65-F5344CB8AC3E}">
        <p14:creationId xmlns:p14="http://schemas.microsoft.com/office/powerpoint/2010/main" val="176505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4112382"/>
            <a:ext cx="1725722" cy="2663398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4979369"/>
            <a:ext cx="1725722" cy="2663398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87" y="4979369"/>
            <a:ext cx="1725722" cy="2663398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7" y="2780683"/>
            <a:ext cx="1725722" cy="266339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69" y="2097301"/>
            <a:ext cx="1725722" cy="266339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39" y="0"/>
            <a:ext cx="1725722" cy="2663398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87" y="1704358"/>
            <a:ext cx="1725722" cy="2663398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88" y="-3926"/>
            <a:ext cx="1725722" cy="266339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395A92D-423B-42B3-9E17-7BE94D9CD620}"/>
              </a:ext>
            </a:extLst>
          </p:cNvPr>
          <p:cNvSpPr txBox="1"/>
          <p:nvPr/>
        </p:nvSpPr>
        <p:spPr>
          <a:xfrm>
            <a:off x="4002524" y="2847975"/>
            <a:ext cx="276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D9B852-58D2-41CA-9F02-5AE6658029E1}"/>
              </a:ext>
            </a:extLst>
          </p:cNvPr>
          <p:cNvSpPr txBox="1"/>
          <p:nvPr/>
        </p:nvSpPr>
        <p:spPr>
          <a:xfrm>
            <a:off x="8309499" y="399495"/>
            <a:ext cx="3453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 entame Quel sera le score? </a:t>
            </a:r>
          </a:p>
        </p:txBody>
      </p:sp>
    </p:spTree>
    <p:extLst>
      <p:ext uri="{BB962C8B-B14F-4D97-AF65-F5344CB8AC3E}">
        <p14:creationId xmlns:p14="http://schemas.microsoft.com/office/powerpoint/2010/main" val="122940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5276157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004" y="2657474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975" y="2657474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1931147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070" y="4562300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070" y="3264820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71" y="3264821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39" y="5276157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9" y="527615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308" y="5276157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12099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359" y="1912099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99" y="404085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22" y="4007426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72" y="4562300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474" y="1912099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2EAB73E-F1F0-440F-A4DE-FD9F78ADE20D}"/>
              </a:ext>
            </a:extLst>
          </p:cNvPr>
          <p:cNvSpPr txBox="1"/>
          <p:nvPr/>
        </p:nvSpPr>
        <p:spPr>
          <a:xfrm>
            <a:off x="9019713" y="639192"/>
            <a:ext cx="2725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entame, comment peut-il gagner trois fois?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52D1C8C-BE8D-4B1D-9980-8655066AA49F}"/>
              </a:ext>
            </a:extLst>
          </p:cNvPr>
          <p:cNvSpPr txBox="1"/>
          <p:nvPr/>
        </p:nvSpPr>
        <p:spPr>
          <a:xfrm>
            <a:off x="4593474" y="3397905"/>
            <a:ext cx="2760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20430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5276157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52" y="5276157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975" y="2657474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590" y="5276157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99" y="2581804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070" y="3264820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71" y="3264821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1912098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9" y="527615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78" y="4595724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12099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359" y="1912099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99" y="404085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22" y="4007426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72" y="4562300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474" y="1912099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2CBAB59-8F95-4C60-8A29-5A44A4467DBB}"/>
              </a:ext>
            </a:extLst>
          </p:cNvPr>
          <p:cNvSpPr txBox="1"/>
          <p:nvPr/>
        </p:nvSpPr>
        <p:spPr>
          <a:xfrm>
            <a:off x="8708994" y="887767"/>
            <a:ext cx="283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 entame. Son équipe peut-elle gagner trois fois?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F86913-BFFB-4402-A675-A120C29ED8BA}"/>
              </a:ext>
            </a:extLst>
          </p:cNvPr>
          <p:cNvSpPr txBox="1"/>
          <p:nvPr/>
        </p:nvSpPr>
        <p:spPr>
          <a:xfrm>
            <a:off x="4707687" y="3410337"/>
            <a:ext cx="2760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Noémie</a:t>
            </a:r>
          </a:p>
          <a:p>
            <a:endParaRPr lang="fr-FR" dirty="0"/>
          </a:p>
          <a:p>
            <a:r>
              <a:rPr lang="fr-FR" dirty="0"/>
              <a:t>Olga                             Ewen</a:t>
            </a:r>
          </a:p>
          <a:p>
            <a:endParaRPr lang="fr-FR" dirty="0"/>
          </a:p>
          <a:p>
            <a:r>
              <a:rPr lang="fr-FR" dirty="0"/>
              <a:t>                   Simon       </a:t>
            </a:r>
          </a:p>
        </p:txBody>
      </p:sp>
    </p:spTree>
    <p:extLst>
      <p:ext uri="{BB962C8B-B14F-4D97-AF65-F5344CB8AC3E}">
        <p14:creationId xmlns:p14="http://schemas.microsoft.com/office/powerpoint/2010/main" val="2670774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583</Words>
  <Application>Microsoft Office PowerPoint</Application>
  <PresentationFormat>Grand écran</PresentationFormat>
  <Paragraphs>208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Autour du petit bridge</vt:lpstr>
      <vt:lpstr>Quelques exercices possibles</vt:lpstr>
      <vt:lpstr>Quelques exercices possibles (correction) </vt:lpstr>
      <vt:lpstr>Exercice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questions</vt:lpstr>
      <vt:lpstr>Présentation PowerPoint</vt:lpstr>
      <vt:lpstr>Présentation PowerPoint</vt:lpstr>
      <vt:lpstr>Présentation PowerPoint</vt:lpstr>
      <vt:lpstr>Suite (compléter ce tableau)</vt:lpstr>
      <vt:lpstr>Quelles cartes ont été cachées sachant que les jeux sont correctement rangés?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Autour du petit bridge</dc:title>
  <dc:creator>Michel Gouy</dc:creator>
  <cp:lastModifiedBy>utilisateur</cp:lastModifiedBy>
  <cp:revision>28</cp:revision>
  <dcterms:created xsi:type="dcterms:W3CDTF">2020-10-26T10:37:35Z</dcterms:created>
  <dcterms:modified xsi:type="dcterms:W3CDTF">2021-01-22T14:30:37Z</dcterms:modified>
</cp:coreProperties>
</file>