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3" r:id="rId3"/>
    <p:sldId id="291" r:id="rId4"/>
    <p:sldId id="300" r:id="rId5"/>
    <p:sldId id="314" r:id="rId6"/>
    <p:sldId id="315" r:id="rId7"/>
    <p:sldId id="306" r:id="rId8"/>
    <p:sldId id="307" r:id="rId9"/>
    <p:sldId id="287" r:id="rId10"/>
    <p:sldId id="301" r:id="rId11"/>
    <p:sldId id="308" r:id="rId12"/>
    <p:sldId id="285" r:id="rId13"/>
    <p:sldId id="302" r:id="rId14"/>
    <p:sldId id="292" r:id="rId15"/>
    <p:sldId id="303" r:id="rId16"/>
    <p:sldId id="309" r:id="rId17"/>
    <p:sldId id="311" r:id="rId18"/>
    <p:sldId id="312" r:id="rId19"/>
    <p:sldId id="297" r:id="rId20"/>
    <p:sldId id="299"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5051B4B-42AA-4C85-BE94-DD1EBDB4ED5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94CFE71-A796-4FFF-B48C-C1702721E3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BC393C5A-52BB-4FA9-A3AC-F98CF903ECB1}"/>
              </a:ext>
            </a:extLst>
          </p:cNvPr>
          <p:cNvSpPr>
            <a:spLocks noGrp="1"/>
          </p:cNvSpPr>
          <p:nvPr>
            <p:ph type="dt" sz="half" idx="10"/>
          </p:nvPr>
        </p:nvSpPr>
        <p:spPr/>
        <p:txBody>
          <a:bodyPr/>
          <a:lstStyle/>
          <a:p>
            <a:fld id="{7F9AF96A-3B3D-4203-8253-C0877EAD5478}" type="datetimeFigureOut">
              <a:rPr lang="fr-FR" smtClean="0"/>
              <a:t>22/01/2021</a:t>
            </a:fld>
            <a:endParaRPr lang="fr-FR"/>
          </a:p>
        </p:txBody>
      </p:sp>
      <p:sp>
        <p:nvSpPr>
          <p:cNvPr id="5" name="Espace réservé du pied de page 4">
            <a:extLst>
              <a:ext uri="{FF2B5EF4-FFF2-40B4-BE49-F238E27FC236}">
                <a16:creationId xmlns:a16="http://schemas.microsoft.com/office/drawing/2014/main" id="{3E8D06E1-D606-4DAA-8256-22826594152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92E370C-84C8-4427-A064-F40F08B20ED1}"/>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1021258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5FE29F-2960-4207-9B80-D2DF6067C6B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DF83892-FAFC-4BF0-B668-A262AA4D7C7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EC9D43D-92A7-4A5F-988F-A58054205C3B}"/>
              </a:ext>
            </a:extLst>
          </p:cNvPr>
          <p:cNvSpPr>
            <a:spLocks noGrp="1"/>
          </p:cNvSpPr>
          <p:nvPr>
            <p:ph type="dt" sz="half" idx="10"/>
          </p:nvPr>
        </p:nvSpPr>
        <p:spPr/>
        <p:txBody>
          <a:bodyPr/>
          <a:lstStyle/>
          <a:p>
            <a:fld id="{7F9AF96A-3B3D-4203-8253-C0877EAD5478}" type="datetimeFigureOut">
              <a:rPr lang="fr-FR" smtClean="0"/>
              <a:t>22/01/2021</a:t>
            </a:fld>
            <a:endParaRPr lang="fr-FR"/>
          </a:p>
        </p:txBody>
      </p:sp>
      <p:sp>
        <p:nvSpPr>
          <p:cNvPr id="5" name="Espace réservé du pied de page 4">
            <a:extLst>
              <a:ext uri="{FF2B5EF4-FFF2-40B4-BE49-F238E27FC236}">
                <a16:creationId xmlns:a16="http://schemas.microsoft.com/office/drawing/2014/main" id="{74EF6DD2-CA96-4E9A-844D-7E4D325DDF1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DDB4472-C7C0-4767-9834-846EF1FF3511}"/>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3486346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19BC1D4-61F0-42BE-AA5F-7F044752307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FB69019-36FF-41EA-AB06-8B9EC57D076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F633EB5-D9F3-4B8C-B7FE-68F5AFD20A3A}"/>
              </a:ext>
            </a:extLst>
          </p:cNvPr>
          <p:cNvSpPr>
            <a:spLocks noGrp="1"/>
          </p:cNvSpPr>
          <p:nvPr>
            <p:ph type="dt" sz="half" idx="10"/>
          </p:nvPr>
        </p:nvSpPr>
        <p:spPr/>
        <p:txBody>
          <a:bodyPr/>
          <a:lstStyle/>
          <a:p>
            <a:fld id="{7F9AF96A-3B3D-4203-8253-C0877EAD5478}" type="datetimeFigureOut">
              <a:rPr lang="fr-FR" smtClean="0"/>
              <a:t>22/01/2021</a:t>
            </a:fld>
            <a:endParaRPr lang="fr-FR"/>
          </a:p>
        </p:txBody>
      </p:sp>
      <p:sp>
        <p:nvSpPr>
          <p:cNvPr id="5" name="Espace réservé du pied de page 4">
            <a:extLst>
              <a:ext uri="{FF2B5EF4-FFF2-40B4-BE49-F238E27FC236}">
                <a16:creationId xmlns:a16="http://schemas.microsoft.com/office/drawing/2014/main" id="{B71EB423-67B2-4903-B295-C98C3A6B464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397F7CD-82AB-4BC8-BD7B-365317E5D141}"/>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485623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A9EEFF-E687-4079-ADAD-F96F9E10D3F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7597EA5-AE9E-44F9-B0FA-2432384C4DD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D4DBD8C-F309-425E-A0AE-8F907D7FB1E3}"/>
              </a:ext>
            </a:extLst>
          </p:cNvPr>
          <p:cNvSpPr>
            <a:spLocks noGrp="1"/>
          </p:cNvSpPr>
          <p:nvPr>
            <p:ph type="dt" sz="half" idx="10"/>
          </p:nvPr>
        </p:nvSpPr>
        <p:spPr/>
        <p:txBody>
          <a:bodyPr/>
          <a:lstStyle/>
          <a:p>
            <a:fld id="{7F9AF96A-3B3D-4203-8253-C0877EAD5478}" type="datetimeFigureOut">
              <a:rPr lang="fr-FR" smtClean="0"/>
              <a:t>22/01/2021</a:t>
            </a:fld>
            <a:endParaRPr lang="fr-FR"/>
          </a:p>
        </p:txBody>
      </p:sp>
      <p:sp>
        <p:nvSpPr>
          <p:cNvPr id="5" name="Espace réservé du pied de page 4">
            <a:extLst>
              <a:ext uri="{FF2B5EF4-FFF2-40B4-BE49-F238E27FC236}">
                <a16:creationId xmlns:a16="http://schemas.microsoft.com/office/drawing/2014/main" id="{78CE8813-5427-479F-9539-08533A8435F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A5BF24B-1347-4047-A257-E0501E12F71C}"/>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1841698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B5AB51-DC6C-43B7-BADB-294B36965CB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026A1DFF-E377-47F8-A2E1-C6380CCCE6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515265B-B4EC-41C9-A6DD-92DECFF9FE97}"/>
              </a:ext>
            </a:extLst>
          </p:cNvPr>
          <p:cNvSpPr>
            <a:spLocks noGrp="1"/>
          </p:cNvSpPr>
          <p:nvPr>
            <p:ph type="dt" sz="half" idx="10"/>
          </p:nvPr>
        </p:nvSpPr>
        <p:spPr/>
        <p:txBody>
          <a:bodyPr/>
          <a:lstStyle/>
          <a:p>
            <a:fld id="{7F9AF96A-3B3D-4203-8253-C0877EAD5478}" type="datetimeFigureOut">
              <a:rPr lang="fr-FR" smtClean="0"/>
              <a:t>22/01/2021</a:t>
            </a:fld>
            <a:endParaRPr lang="fr-FR"/>
          </a:p>
        </p:txBody>
      </p:sp>
      <p:sp>
        <p:nvSpPr>
          <p:cNvPr id="5" name="Espace réservé du pied de page 4">
            <a:extLst>
              <a:ext uri="{FF2B5EF4-FFF2-40B4-BE49-F238E27FC236}">
                <a16:creationId xmlns:a16="http://schemas.microsoft.com/office/drawing/2014/main" id="{02D8C634-CF46-442A-A9B5-E0D2C1AC143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3997D24-959A-48F7-B0CD-B0631DCA2ED9}"/>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536136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CE7C7F-3B6C-4ECB-8324-F4834C748A8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8360362-E321-4F44-8B6A-1A19942380F2}"/>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BCAB3AC-1883-4FE9-947E-D27FBC47BF4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F66C1E53-7585-4635-95C6-37611E03DAA2}"/>
              </a:ext>
            </a:extLst>
          </p:cNvPr>
          <p:cNvSpPr>
            <a:spLocks noGrp="1"/>
          </p:cNvSpPr>
          <p:nvPr>
            <p:ph type="dt" sz="half" idx="10"/>
          </p:nvPr>
        </p:nvSpPr>
        <p:spPr/>
        <p:txBody>
          <a:bodyPr/>
          <a:lstStyle/>
          <a:p>
            <a:fld id="{7F9AF96A-3B3D-4203-8253-C0877EAD5478}" type="datetimeFigureOut">
              <a:rPr lang="fr-FR" smtClean="0"/>
              <a:t>22/01/2021</a:t>
            </a:fld>
            <a:endParaRPr lang="fr-FR"/>
          </a:p>
        </p:txBody>
      </p:sp>
      <p:sp>
        <p:nvSpPr>
          <p:cNvPr id="6" name="Espace réservé du pied de page 5">
            <a:extLst>
              <a:ext uri="{FF2B5EF4-FFF2-40B4-BE49-F238E27FC236}">
                <a16:creationId xmlns:a16="http://schemas.microsoft.com/office/drawing/2014/main" id="{91D41C8F-F0EC-4471-B856-CC655A3AAF0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765D8DF-DCFD-46A2-92B0-BF3E35B3C774}"/>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2535753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215A7C-7556-4B2A-8B42-962ED74A379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4DF13F9-7C0A-41DA-B46A-6192BA17AA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CB1E976-FB0A-4347-9D48-064CADDD286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DFF67F5-7391-4FFF-8C9D-38ADA17BDF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3171360-B96F-43A3-89DD-CF8765193CEA}"/>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63AABE9-1B7B-4F26-87F6-FCFB610BFF25}"/>
              </a:ext>
            </a:extLst>
          </p:cNvPr>
          <p:cNvSpPr>
            <a:spLocks noGrp="1"/>
          </p:cNvSpPr>
          <p:nvPr>
            <p:ph type="dt" sz="half" idx="10"/>
          </p:nvPr>
        </p:nvSpPr>
        <p:spPr/>
        <p:txBody>
          <a:bodyPr/>
          <a:lstStyle/>
          <a:p>
            <a:fld id="{7F9AF96A-3B3D-4203-8253-C0877EAD5478}" type="datetimeFigureOut">
              <a:rPr lang="fr-FR" smtClean="0"/>
              <a:t>22/01/2021</a:t>
            </a:fld>
            <a:endParaRPr lang="fr-FR"/>
          </a:p>
        </p:txBody>
      </p:sp>
      <p:sp>
        <p:nvSpPr>
          <p:cNvPr id="8" name="Espace réservé du pied de page 7">
            <a:extLst>
              <a:ext uri="{FF2B5EF4-FFF2-40B4-BE49-F238E27FC236}">
                <a16:creationId xmlns:a16="http://schemas.microsoft.com/office/drawing/2014/main" id="{968B71C4-D654-46D1-9178-70C56263AA5B}"/>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A5BB0737-538E-414A-9A90-960D35A4344A}"/>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3902743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9683B5F-6F6B-466E-AD4C-B9560B69997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8FC4C5D0-AF73-4E02-BE74-4503CF6FDD27}"/>
              </a:ext>
            </a:extLst>
          </p:cNvPr>
          <p:cNvSpPr>
            <a:spLocks noGrp="1"/>
          </p:cNvSpPr>
          <p:nvPr>
            <p:ph type="dt" sz="half" idx="10"/>
          </p:nvPr>
        </p:nvSpPr>
        <p:spPr/>
        <p:txBody>
          <a:bodyPr/>
          <a:lstStyle/>
          <a:p>
            <a:fld id="{7F9AF96A-3B3D-4203-8253-C0877EAD5478}" type="datetimeFigureOut">
              <a:rPr lang="fr-FR" smtClean="0"/>
              <a:t>22/01/2021</a:t>
            </a:fld>
            <a:endParaRPr lang="fr-FR"/>
          </a:p>
        </p:txBody>
      </p:sp>
      <p:sp>
        <p:nvSpPr>
          <p:cNvPr id="4" name="Espace réservé du pied de page 3">
            <a:extLst>
              <a:ext uri="{FF2B5EF4-FFF2-40B4-BE49-F238E27FC236}">
                <a16:creationId xmlns:a16="http://schemas.microsoft.com/office/drawing/2014/main" id="{6FD29011-A2D2-49EE-A746-1E07079E988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02EAFC07-840B-49C2-9CC4-55D8D0005273}"/>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2140050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055F2D6-D594-4FB1-8F13-A0F391C42917}"/>
              </a:ext>
            </a:extLst>
          </p:cNvPr>
          <p:cNvSpPr>
            <a:spLocks noGrp="1"/>
          </p:cNvSpPr>
          <p:nvPr>
            <p:ph type="dt" sz="half" idx="10"/>
          </p:nvPr>
        </p:nvSpPr>
        <p:spPr/>
        <p:txBody>
          <a:bodyPr/>
          <a:lstStyle/>
          <a:p>
            <a:fld id="{7F9AF96A-3B3D-4203-8253-C0877EAD5478}" type="datetimeFigureOut">
              <a:rPr lang="fr-FR" smtClean="0"/>
              <a:t>22/01/2021</a:t>
            </a:fld>
            <a:endParaRPr lang="fr-FR"/>
          </a:p>
        </p:txBody>
      </p:sp>
      <p:sp>
        <p:nvSpPr>
          <p:cNvPr id="3" name="Espace réservé du pied de page 2">
            <a:extLst>
              <a:ext uri="{FF2B5EF4-FFF2-40B4-BE49-F238E27FC236}">
                <a16:creationId xmlns:a16="http://schemas.microsoft.com/office/drawing/2014/main" id="{AC78DCB2-3FE5-4F13-BEBA-7D14D00E570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14EC99A-BA2E-489D-A88B-F9E2600CB973}"/>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1421285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388099-E11D-44A1-A7A1-213F620F163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DFD2571-D490-4978-9327-55CD806906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57AD83C8-6347-4A81-A70C-46F62EE00E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F9D72BA-56EC-432D-95B2-9FD2E83CC703}"/>
              </a:ext>
            </a:extLst>
          </p:cNvPr>
          <p:cNvSpPr>
            <a:spLocks noGrp="1"/>
          </p:cNvSpPr>
          <p:nvPr>
            <p:ph type="dt" sz="half" idx="10"/>
          </p:nvPr>
        </p:nvSpPr>
        <p:spPr/>
        <p:txBody>
          <a:bodyPr/>
          <a:lstStyle/>
          <a:p>
            <a:fld id="{7F9AF96A-3B3D-4203-8253-C0877EAD5478}" type="datetimeFigureOut">
              <a:rPr lang="fr-FR" smtClean="0"/>
              <a:t>22/01/2021</a:t>
            </a:fld>
            <a:endParaRPr lang="fr-FR"/>
          </a:p>
        </p:txBody>
      </p:sp>
      <p:sp>
        <p:nvSpPr>
          <p:cNvPr id="6" name="Espace réservé du pied de page 5">
            <a:extLst>
              <a:ext uri="{FF2B5EF4-FFF2-40B4-BE49-F238E27FC236}">
                <a16:creationId xmlns:a16="http://schemas.microsoft.com/office/drawing/2014/main" id="{FD527080-131F-463D-9B75-2F43C82B13F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1DD4E6E-DFCA-4F0F-B9F1-E825BD240DD8}"/>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1935507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6C1D09-ECF3-4FF3-8BC8-03B0E321A5E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3D81D7C-9801-4781-A040-A3CB1603E0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05D2ECB-30D8-4403-A6F1-CE65EA68E2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EFCC87E-3479-4821-B89A-43DA7981D454}"/>
              </a:ext>
            </a:extLst>
          </p:cNvPr>
          <p:cNvSpPr>
            <a:spLocks noGrp="1"/>
          </p:cNvSpPr>
          <p:nvPr>
            <p:ph type="dt" sz="half" idx="10"/>
          </p:nvPr>
        </p:nvSpPr>
        <p:spPr/>
        <p:txBody>
          <a:bodyPr/>
          <a:lstStyle/>
          <a:p>
            <a:fld id="{7F9AF96A-3B3D-4203-8253-C0877EAD5478}" type="datetimeFigureOut">
              <a:rPr lang="fr-FR" smtClean="0"/>
              <a:t>22/01/2021</a:t>
            </a:fld>
            <a:endParaRPr lang="fr-FR"/>
          </a:p>
        </p:txBody>
      </p:sp>
      <p:sp>
        <p:nvSpPr>
          <p:cNvPr id="6" name="Espace réservé du pied de page 5">
            <a:extLst>
              <a:ext uri="{FF2B5EF4-FFF2-40B4-BE49-F238E27FC236}">
                <a16:creationId xmlns:a16="http://schemas.microsoft.com/office/drawing/2014/main" id="{4BB6A848-0AAF-48B7-A227-4EBB391410D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FA9B49A-0ECA-47F0-998D-CD9189C555A5}"/>
              </a:ext>
            </a:extLst>
          </p:cNvPr>
          <p:cNvSpPr>
            <a:spLocks noGrp="1"/>
          </p:cNvSpPr>
          <p:nvPr>
            <p:ph type="sldNum" sz="quarter" idx="12"/>
          </p:nvPr>
        </p:nvSpPr>
        <p:spPr/>
        <p:txBody>
          <a:bodyPr/>
          <a:lstStyle/>
          <a:p>
            <a:fld id="{00C125AB-BE44-4318-9B2D-2C4E5AC77CDA}" type="slidenum">
              <a:rPr lang="fr-FR" smtClean="0"/>
              <a:t>‹N°›</a:t>
            </a:fld>
            <a:endParaRPr lang="fr-FR"/>
          </a:p>
        </p:txBody>
      </p:sp>
    </p:spTree>
    <p:extLst>
      <p:ext uri="{BB962C8B-B14F-4D97-AF65-F5344CB8AC3E}">
        <p14:creationId xmlns:p14="http://schemas.microsoft.com/office/powerpoint/2010/main" val="2628231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C582E90-888F-4679-9FBC-7AC6F4DEBB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71180CA-5EF4-4AEA-A2D0-C3E58D2AA6B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DEA46B2-D23D-489F-AB89-7AE3BB9AA3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9AF96A-3B3D-4203-8253-C0877EAD5478}" type="datetimeFigureOut">
              <a:rPr lang="fr-FR" smtClean="0"/>
              <a:t>22/01/2021</a:t>
            </a:fld>
            <a:endParaRPr lang="fr-FR"/>
          </a:p>
        </p:txBody>
      </p:sp>
      <p:sp>
        <p:nvSpPr>
          <p:cNvPr id="5" name="Espace réservé du pied de page 4">
            <a:extLst>
              <a:ext uri="{FF2B5EF4-FFF2-40B4-BE49-F238E27FC236}">
                <a16:creationId xmlns:a16="http://schemas.microsoft.com/office/drawing/2014/main" id="{23C3BE2B-8E5B-47BF-99CF-B01ABEDACB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AC1F00A1-09AD-46AD-BEDE-6B95FCDB56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C125AB-BE44-4318-9B2D-2C4E5AC77CDA}" type="slidenum">
              <a:rPr lang="fr-FR" smtClean="0"/>
              <a:t>‹N°›</a:t>
            </a:fld>
            <a:endParaRPr lang="fr-FR"/>
          </a:p>
        </p:txBody>
      </p:sp>
    </p:spTree>
    <p:extLst>
      <p:ext uri="{BB962C8B-B14F-4D97-AF65-F5344CB8AC3E}">
        <p14:creationId xmlns:p14="http://schemas.microsoft.com/office/powerpoint/2010/main" val="2913379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5.jpg"/><Relationship Id="rId13" Type="http://schemas.openxmlformats.org/officeDocument/2006/relationships/image" Target="../media/image3.jpg"/><Relationship Id="rId3" Type="http://schemas.openxmlformats.org/officeDocument/2006/relationships/image" Target="../media/image9.jpeg"/><Relationship Id="rId7" Type="http://schemas.openxmlformats.org/officeDocument/2006/relationships/image" Target="../media/image14.jpg"/><Relationship Id="rId12" Type="http://schemas.openxmlformats.org/officeDocument/2006/relationships/image" Target="../media/image22.jpg"/><Relationship Id="rId2" Type="http://schemas.openxmlformats.org/officeDocument/2006/relationships/image" Target="../media/image11.jpg"/><Relationship Id="rId1" Type="http://schemas.openxmlformats.org/officeDocument/2006/relationships/slideLayout" Target="../slideLayouts/slideLayout7.xml"/><Relationship Id="rId6" Type="http://schemas.openxmlformats.org/officeDocument/2006/relationships/image" Target="../media/image23.jpg"/><Relationship Id="rId11" Type="http://schemas.openxmlformats.org/officeDocument/2006/relationships/image" Target="../media/image5.jpg"/><Relationship Id="rId5" Type="http://schemas.openxmlformats.org/officeDocument/2006/relationships/image" Target="../media/image13.jpeg"/><Relationship Id="rId10" Type="http://schemas.openxmlformats.org/officeDocument/2006/relationships/image" Target="../media/image25.jpg"/><Relationship Id="rId4" Type="http://schemas.openxmlformats.org/officeDocument/2006/relationships/image" Target="../media/image10.jpg"/><Relationship Id="rId9" Type="http://schemas.openxmlformats.org/officeDocument/2006/relationships/image" Target="../media/image2.jpg"/></Relationships>
</file>

<file path=ppt/slides/_rels/slide11.xml.rels><?xml version="1.0" encoding="UTF-8" standalone="yes"?>
<Relationships xmlns="http://schemas.openxmlformats.org/package/2006/relationships"><Relationship Id="rId8" Type="http://schemas.openxmlformats.org/officeDocument/2006/relationships/image" Target="../media/image15.jpg"/><Relationship Id="rId13" Type="http://schemas.openxmlformats.org/officeDocument/2006/relationships/image" Target="../media/image12.jpg"/><Relationship Id="rId3" Type="http://schemas.openxmlformats.org/officeDocument/2006/relationships/image" Target="../media/image9.jpeg"/><Relationship Id="rId7" Type="http://schemas.openxmlformats.org/officeDocument/2006/relationships/image" Target="../media/image14.jpg"/><Relationship Id="rId12" Type="http://schemas.openxmlformats.org/officeDocument/2006/relationships/image" Target="../media/image18.jpg"/><Relationship Id="rId17" Type="http://schemas.openxmlformats.org/officeDocument/2006/relationships/image" Target="../media/image6.jpg"/><Relationship Id="rId2" Type="http://schemas.openxmlformats.org/officeDocument/2006/relationships/image" Target="../media/image11.jpg"/><Relationship Id="rId16" Type="http://schemas.openxmlformats.org/officeDocument/2006/relationships/image" Target="../media/image26.jpg"/><Relationship Id="rId1" Type="http://schemas.openxmlformats.org/officeDocument/2006/relationships/slideLayout" Target="../slideLayouts/slideLayout7.xml"/><Relationship Id="rId6" Type="http://schemas.openxmlformats.org/officeDocument/2006/relationships/image" Target="../media/image23.jpg"/><Relationship Id="rId11" Type="http://schemas.openxmlformats.org/officeDocument/2006/relationships/image" Target="../media/image25.jpg"/><Relationship Id="rId5" Type="http://schemas.openxmlformats.org/officeDocument/2006/relationships/image" Target="../media/image13.jpeg"/><Relationship Id="rId15" Type="http://schemas.openxmlformats.org/officeDocument/2006/relationships/image" Target="../media/image5.jpg"/><Relationship Id="rId10" Type="http://schemas.openxmlformats.org/officeDocument/2006/relationships/image" Target="../media/image17.jpg"/><Relationship Id="rId4" Type="http://schemas.openxmlformats.org/officeDocument/2006/relationships/image" Target="../media/image10.jpg"/><Relationship Id="rId9" Type="http://schemas.openxmlformats.org/officeDocument/2006/relationships/image" Target="../media/image24.jpg"/><Relationship Id="rId14" Type="http://schemas.openxmlformats.org/officeDocument/2006/relationships/image" Target="../media/image4.jpg"/></Relationships>
</file>

<file path=ppt/slides/_rels/slide12.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23.jpg"/><Relationship Id="rId7" Type="http://schemas.openxmlformats.org/officeDocument/2006/relationships/image" Target="../media/image6.jpg"/><Relationship Id="rId2" Type="http://schemas.openxmlformats.org/officeDocument/2006/relationships/image" Target="../media/image11.jpg"/><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12.jpg"/><Relationship Id="rId4" Type="http://schemas.openxmlformats.org/officeDocument/2006/relationships/image" Target="../media/image18.jpg"/><Relationship Id="rId9" Type="http://schemas.openxmlformats.org/officeDocument/2006/relationships/image" Target="../media/image27.jpeg"/></Relationships>
</file>

<file path=ppt/slides/_rels/slide13.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23.jpg"/><Relationship Id="rId7" Type="http://schemas.openxmlformats.org/officeDocument/2006/relationships/image" Target="../media/image6.jpg"/><Relationship Id="rId2" Type="http://schemas.openxmlformats.org/officeDocument/2006/relationships/image" Target="../media/image11.jpg"/><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12.jpg"/><Relationship Id="rId4" Type="http://schemas.openxmlformats.org/officeDocument/2006/relationships/image" Target="../media/image18.jpg"/><Relationship Id="rId9" Type="http://schemas.openxmlformats.org/officeDocument/2006/relationships/image" Target="../media/image27.jpeg"/></Relationships>
</file>

<file path=ppt/slides/_rels/slide14.xml.rels><?xml version="1.0" encoding="UTF-8" standalone="yes"?>
<Relationships xmlns="http://schemas.openxmlformats.org/package/2006/relationships"><Relationship Id="rId8" Type="http://schemas.openxmlformats.org/officeDocument/2006/relationships/image" Target="../media/image5.jpg"/><Relationship Id="rId13" Type="http://schemas.openxmlformats.org/officeDocument/2006/relationships/image" Target="../media/image27.jpeg"/><Relationship Id="rId3" Type="http://schemas.openxmlformats.org/officeDocument/2006/relationships/image" Target="../media/image15.jpg"/><Relationship Id="rId7" Type="http://schemas.openxmlformats.org/officeDocument/2006/relationships/image" Target="../media/image3.jpg"/><Relationship Id="rId12" Type="http://schemas.openxmlformats.org/officeDocument/2006/relationships/image" Target="../media/image8.jpg"/><Relationship Id="rId2" Type="http://schemas.openxmlformats.org/officeDocument/2006/relationships/image" Target="../media/image14.jpg"/><Relationship Id="rId1" Type="http://schemas.openxmlformats.org/officeDocument/2006/relationships/slideLayout" Target="../slideLayouts/slideLayout7.xml"/><Relationship Id="rId6" Type="http://schemas.openxmlformats.org/officeDocument/2006/relationships/image" Target="../media/image18.jpg"/><Relationship Id="rId11" Type="http://schemas.openxmlformats.org/officeDocument/2006/relationships/image" Target="../media/image9.jpeg"/><Relationship Id="rId5" Type="http://schemas.openxmlformats.org/officeDocument/2006/relationships/image" Target="../media/image2.jpg"/><Relationship Id="rId10" Type="http://schemas.openxmlformats.org/officeDocument/2006/relationships/image" Target="../media/image21.jpg"/><Relationship Id="rId4" Type="http://schemas.openxmlformats.org/officeDocument/2006/relationships/image" Target="../media/image16.jpg"/><Relationship Id="rId9" Type="http://schemas.openxmlformats.org/officeDocument/2006/relationships/image" Target="../media/image28.jpg"/></Relationships>
</file>

<file path=ppt/slides/_rels/slide15.xml.rels><?xml version="1.0" encoding="UTF-8" standalone="yes"?>
<Relationships xmlns="http://schemas.openxmlformats.org/package/2006/relationships"><Relationship Id="rId8" Type="http://schemas.openxmlformats.org/officeDocument/2006/relationships/image" Target="../media/image5.jpg"/><Relationship Id="rId13" Type="http://schemas.openxmlformats.org/officeDocument/2006/relationships/image" Target="../media/image27.jpeg"/><Relationship Id="rId3" Type="http://schemas.openxmlformats.org/officeDocument/2006/relationships/image" Target="../media/image15.jpg"/><Relationship Id="rId7" Type="http://schemas.openxmlformats.org/officeDocument/2006/relationships/image" Target="../media/image3.jpg"/><Relationship Id="rId12" Type="http://schemas.openxmlformats.org/officeDocument/2006/relationships/image" Target="../media/image8.jpg"/><Relationship Id="rId2" Type="http://schemas.openxmlformats.org/officeDocument/2006/relationships/image" Target="../media/image14.jpg"/><Relationship Id="rId1" Type="http://schemas.openxmlformats.org/officeDocument/2006/relationships/slideLayout" Target="../slideLayouts/slideLayout7.xml"/><Relationship Id="rId6" Type="http://schemas.openxmlformats.org/officeDocument/2006/relationships/image" Target="../media/image18.jpg"/><Relationship Id="rId11" Type="http://schemas.openxmlformats.org/officeDocument/2006/relationships/image" Target="../media/image9.jpeg"/><Relationship Id="rId5" Type="http://schemas.openxmlformats.org/officeDocument/2006/relationships/image" Target="../media/image2.jpg"/><Relationship Id="rId10" Type="http://schemas.openxmlformats.org/officeDocument/2006/relationships/image" Target="../media/image21.jpg"/><Relationship Id="rId4" Type="http://schemas.openxmlformats.org/officeDocument/2006/relationships/image" Target="../media/image16.jpg"/><Relationship Id="rId9" Type="http://schemas.openxmlformats.org/officeDocument/2006/relationships/image" Target="../media/image28.jpg"/></Relationships>
</file>

<file path=ppt/slides/_rels/slide16.xml.rels><?xml version="1.0" encoding="UTF-8" standalone="yes"?>
<Relationships xmlns="http://schemas.openxmlformats.org/package/2006/relationships"><Relationship Id="rId8" Type="http://schemas.openxmlformats.org/officeDocument/2006/relationships/image" Target="../media/image15.jpg"/><Relationship Id="rId13" Type="http://schemas.openxmlformats.org/officeDocument/2006/relationships/image" Target="../media/image12.jpg"/><Relationship Id="rId3" Type="http://schemas.openxmlformats.org/officeDocument/2006/relationships/image" Target="../media/image9.jpeg"/><Relationship Id="rId7" Type="http://schemas.openxmlformats.org/officeDocument/2006/relationships/image" Target="../media/image14.jpg"/><Relationship Id="rId12" Type="http://schemas.openxmlformats.org/officeDocument/2006/relationships/image" Target="../media/image18.jpg"/><Relationship Id="rId17" Type="http://schemas.openxmlformats.org/officeDocument/2006/relationships/image" Target="../media/image6.jpg"/><Relationship Id="rId2" Type="http://schemas.openxmlformats.org/officeDocument/2006/relationships/image" Target="../media/image11.jpg"/><Relationship Id="rId16" Type="http://schemas.openxmlformats.org/officeDocument/2006/relationships/image" Target="../media/image26.jpg"/><Relationship Id="rId1" Type="http://schemas.openxmlformats.org/officeDocument/2006/relationships/slideLayout" Target="../slideLayouts/slideLayout7.xml"/><Relationship Id="rId6" Type="http://schemas.openxmlformats.org/officeDocument/2006/relationships/image" Target="../media/image23.jpg"/><Relationship Id="rId11" Type="http://schemas.openxmlformats.org/officeDocument/2006/relationships/image" Target="../media/image25.jpg"/><Relationship Id="rId5" Type="http://schemas.openxmlformats.org/officeDocument/2006/relationships/image" Target="../media/image13.jpeg"/><Relationship Id="rId15" Type="http://schemas.openxmlformats.org/officeDocument/2006/relationships/image" Target="../media/image5.jpg"/><Relationship Id="rId10" Type="http://schemas.openxmlformats.org/officeDocument/2006/relationships/image" Target="../media/image17.jpg"/><Relationship Id="rId4" Type="http://schemas.openxmlformats.org/officeDocument/2006/relationships/image" Target="../media/image10.jpg"/><Relationship Id="rId9" Type="http://schemas.openxmlformats.org/officeDocument/2006/relationships/image" Target="../media/image24.jpg"/><Relationship Id="rId14" Type="http://schemas.openxmlformats.org/officeDocument/2006/relationships/image" Target="../media/image4.jpg"/></Relationships>
</file>

<file path=ppt/slides/_rels/slide17.xml.rels><?xml version="1.0" encoding="UTF-8" standalone="yes"?>
<Relationships xmlns="http://schemas.openxmlformats.org/package/2006/relationships"><Relationship Id="rId8" Type="http://schemas.openxmlformats.org/officeDocument/2006/relationships/image" Target="../media/image15.jpg"/><Relationship Id="rId13" Type="http://schemas.openxmlformats.org/officeDocument/2006/relationships/image" Target="../media/image12.jpg"/><Relationship Id="rId3" Type="http://schemas.openxmlformats.org/officeDocument/2006/relationships/image" Target="../media/image9.jpeg"/><Relationship Id="rId7" Type="http://schemas.openxmlformats.org/officeDocument/2006/relationships/image" Target="../media/image14.jpg"/><Relationship Id="rId12" Type="http://schemas.openxmlformats.org/officeDocument/2006/relationships/image" Target="../media/image18.jpg"/><Relationship Id="rId17" Type="http://schemas.openxmlformats.org/officeDocument/2006/relationships/image" Target="../media/image6.jpg"/><Relationship Id="rId2" Type="http://schemas.openxmlformats.org/officeDocument/2006/relationships/image" Target="../media/image11.jpg"/><Relationship Id="rId16" Type="http://schemas.openxmlformats.org/officeDocument/2006/relationships/image" Target="../media/image26.jpg"/><Relationship Id="rId1" Type="http://schemas.openxmlformats.org/officeDocument/2006/relationships/slideLayout" Target="../slideLayouts/slideLayout7.xml"/><Relationship Id="rId6" Type="http://schemas.openxmlformats.org/officeDocument/2006/relationships/image" Target="../media/image23.jpg"/><Relationship Id="rId11" Type="http://schemas.openxmlformats.org/officeDocument/2006/relationships/image" Target="../media/image25.jpg"/><Relationship Id="rId5" Type="http://schemas.openxmlformats.org/officeDocument/2006/relationships/image" Target="../media/image13.jpeg"/><Relationship Id="rId15" Type="http://schemas.openxmlformats.org/officeDocument/2006/relationships/image" Target="../media/image5.jpg"/><Relationship Id="rId10" Type="http://schemas.openxmlformats.org/officeDocument/2006/relationships/image" Target="../media/image17.jpg"/><Relationship Id="rId4" Type="http://schemas.openxmlformats.org/officeDocument/2006/relationships/image" Target="../media/image10.jpg"/><Relationship Id="rId9" Type="http://schemas.openxmlformats.org/officeDocument/2006/relationships/image" Target="../media/image24.jpg"/><Relationship Id="rId14" Type="http://schemas.openxmlformats.org/officeDocument/2006/relationships/image" Target="../media/image4.jpg"/></Relationships>
</file>

<file path=ppt/slides/_rels/slide18.xml.rels><?xml version="1.0" encoding="UTF-8" standalone="yes"?>
<Relationships xmlns="http://schemas.openxmlformats.org/package/2006/relationships"><Relationship Id="rId8" Type="http://schemas.openxmlformats.org/officeDocument/2006/relationships/image" Target="../media/image12.jpg"/><Relationship Id="rId13" Type="http://schemas.openxmlformats.org/officeDocument/2006/relationships/image" Target="../media/image30.png"/><Relationship Id="rId3" Type="http://schemas.openxmlformats.org/officeDocument/2006/relationships/image" Target="../media/image14.jpg"/><Relationship Id="rId7" Type="http://schemas.openxmlformats.org/officeDocument/2006/relationships/image" Target="../media/image18.jpg"/><Relationship Id="rId12" Type="http://schemas.openxmlformats.org/officeDocument/2006/relationships/image" Target="../media/image6.jpg"/><Relationship Id="rId2" Type="http://schemas.openxmlformats.org/officeDocument/2006/relationships/image" Target="../media/image13.jpeg"/><Relationship Id="rId1" Type="http://schemas.openxmlformats.org/officeDocument/2006/relationships/slideLayout" Target="../slideLayouts/slideLayout7.xml"/><Relationship Id="rId6" Type="http://schemas.openxmlformats.org/officeDocument/2006/relationships/image" Target="../media/image29.jpg"/><Relationship Id="rId11" Type="http://schemas.openxmlformats.org/officeDocument/2006/relationships/image" Target="../media/image23.jpg"/><Relationship Id="rId5" Type="http://schemas.openxmlformats.org/officeDocument/2006/relationships/image" Target="../media/image2.jpg"/><Relationship Id="rId10" Type="http://schemas.openxmlformats.org/officeDocument/2006/relationships/image" Target="../media/image22.jpg"/><Relationship Id="rId4" Type="http://schemas.openxmlformats.org/officeDocument/2006/relationships/image" Target="../media/image15.jpg"/><Relationship Id="rId9" Type="http://schemas.openxmlformats.org/officeDocument/2006/relationships/image" Target="../media/image19.jpg"/><Relationship Id="rId14" Type="http://schemas.microsoft.com/office/2007/relationships/hdphoto" Target="../media/hdphoto1.wdp"/></Relationships>
</file>

<file path=ppt/slides/_rels/slide19.xml.rels><?xml version="1.0" encoding="UTF-8" standalone="yes"?>
<Relationships xmlns="http://schemas.openxmlformats.org/package/2006/relationships"><Relationship Id="rId8" Type="http://schemas.openxmlformats.org/officeDocument/2006/relationships/image" Target="../media/image12.jpg"/><Relationship Id="rId13" Type="http://schemas.openxmlformats.org/officeDocument/2006/relationships/image" Target="../media/image30.png"/><Relationship Id="rId3" Type="http://schemas.openxmlformats.org/officeDocument/2006/relationships/image" Target="../media/image14.jpg"/><Relationship Id="rId7" Type="http://schemas.openxmlformats.org/officeDocument/2006/relationships/image" Target="../media/image18.jpg"/><Relationship Id="rId12" Type="http://schemas.openxmlformats.org/officeDocument/2006/relationships/image" Target="../media/image6.jpg"/><Relationship Id="rId2" Type="http://schemas.openxmlformats.org/officeDocument/2006/relationships/image" Target="../media/image13.jpeg"/><Relationship Id="rId1" Type="http://schemas.openxmlformats.org/officeDocument/2006/relationships/slideLayout" Target="../slideLayouts/slideLayout7.xml"/><Relationship Id="rId6" Type="http://schemas.openxmlformats.org/officeDocument/2006/relationships/image" Target="../media/image29.jpg"/><Relationship Id="rId11" Type="http://schemas.openxmlformats.org/officeDocument/2006/relationships/image" Target="../media/image23.jpg"/><Relationship Id="rId5" Type="http://schemas.openxmlformats.org/officeDocument/2006/relationships/image" Target="../media/image2.jpg"/><Relationship Id="rId10" Type="http://schemas.openxmlformats.org/officeDocument/2006/relationships/image" Target="../media/image22.jpg"/><Relationship Id="rId4" Type="http://schemas.openxmlformats.org/officeDocument/2006/relationships/image" Target="../media/image15.jpg"/><Relationship Id="rId9" Type="http://schemas.openxmlformats.org/officeDocument/2006/relationships/image" Target="../media/image19.jpg"/><Relationship Id="rId1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8.jpg"/></Relationships>
</file>

<file path=ppt/slides/_rels/slide4.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8.jpg"/></Relationships>
</file>

<file path=ppt/slides/_rels/slide5.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jpg"/><Relationship Id="rId3" Type="http://schemas.openxmlformats.org/officeDocument/2006/relationships/image" Target="../media/image2.jpg"/><Relationship Id="rId7" Type="http://schemas.openxmlformats.org/officeDocument/2006/relationships/image" Target="../media/image6.jpg"/><Relationship Id="rId12" Type="http://schemas.openxmlformats.org/officeDocument/2006/relationships/image" Target="../media/image11.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g"/><Relationship Id="rId11" Type="http://schemas.openxmlformats.org/officeDocument/2006/relationships/image" Target="../media/image10.jpg"/><Relationship Id="rId5" Type="http://schemas.openxmlformats.org/officeDocument/2006/relationships/image" Target="../media/image4.jpg"/><Relationship Id="rId10" Type="http://schemas.openxmlformats.org/officeDocument/2006/relationships/image" Target="../media/image9.jpeg"/><Relationship Id="rId4" Type="http://schemas.openxmlformats.org/officeDocument/2006/relationships/image" Target="../media/image3.jpg"/><Relationship Id="rId9" Type="http://schemas.openxmlformats.org/officeDocument/2006/relationships/image" Target="../media/image8.jpg"/></Relationships>
</file>

<file path=ppt/slides/_rels/slide6.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jpg"/><Relationship Id="rId3" Type="http://schemas.openxmlformats.org/officeDocument/2006/relationships/image" Target="../media/image2.jpg"/><Relationship Id="rId7" Type="http://schemas.openxmlformats.org/officeDocument/2006/relationships/image" Target="../media/image6.jpg"/><Relationship Id="rId12" Type="http://schemas.openxmlformats.org/officeDocument/2006/relationships/image" Target="../media/image11.jp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g"/><Relationship Id="rId11" Type="http://schemas.openxmlformats.org/officeDocument/2006/relationships/image" Target="../media/image10.jpg"/><Relationship Id="rId5" Type="http://schemas.openxmlformats.org/officeDocument/2006/relationships/image" Target="../media/image4.jpg"/><Relationship Id="rId10" Type="http://schemas.openxmlformats.org/officeDocument/2006/relationships/image" Target="../media/image9.jpeg"/><Relationship Id="rId4" Type="http://schemas.openxmlformats.org/officeDocument/2006/relationships/image" Target="../media/image3.jpg"/><Relationship Id="rId9" Type="http://schemas.openxmlformats.org/officeDocument/2006/relationships/image" Target="../media/image8.jpg"/></Relationships>
</file>

<file path=ppt/slides/_rels/slide7.xml.rels><?xml version="1.0" encoding="UTF-8" standalone="yes"?>
<Relationships xmlns="http://schemas.openxmlformats.org/package/2006/relationships"><Relationship Id="rId8" Type="http://schemas.openxmlformats.org/officeDocument/2006/relationships/image" Target="../media/image18.jpg"/><Relationship Id="rId13" Type="http://schemas.openxmlformats.org/officeDocument/2006/relationships/image" Target="../media/image5.jpg"/><Relationship Id="rId3" Type="http://schemas.openxmlformats.org/officeDocument/2006/relationships/image" Target="../media/image14.jpg"/><Relationship Id="rId7" Type="http://schemas.openxmlformats.org/officeDocument/2006/relationships/image" Target="../media/image17.jpg"/><Relationship Id="rId12" Type="http://schemas.openxmlformats.org/officeDocument/2006/relationships/image" Target="../media/image20.jpg"/><Relationship Id="rId17" Type="http://schemas.openxmlformats.org/officeDocument/2006/relationships/image" Target="../media/image23.jpg"/><Relationship Id="rId2" Type="http://schemas.openxmlformats.org/officeDocument/2006/relationships/image" Target="../media/image13.jpeg"/><Relationship Id="rId16" Type="http://schemas.openxmlformats.org/officeDocument/2006/relationships/image" Target="../media/image8.jpg"/><Relationship Id="rId1" Type="http://schemas.openxmlformats.org/officeDocument/2006/relationships/slideLayout" Target="../slideLayouts/slideLayout7.xml"/><Relationship Id="rId6" Type="http://schemas.openxmlformats.org/officeDocument/2006/relationships/image" Target="../media/image2.jpg"/><Relationship Id="rId11" Type="http://schemas.openxmlformats.org/officeDocument/2006/relationships/image" Target="../media/image19.jpg"/><Relationship Id="rId5" Type="http://schemas.openxmlformats.org/officeDocument/2006/relationships/image" Target="../media/image16.jpg"/><Relationship Id="rId15" Type="http://schemas.openxmlformats.org/officeDocument/2006/relationships/image" Target="../media/image22.jpg"/><Relationship Id="rId10" Type="http://schemas.openxmlformats.org/officeDocument/2006/relationships/image" Target="../media/image3.jpg"/><Relationship Id="rId4" Type="http://schemas.openxmlformats.org/officeDocument/2006/relationships/image" Target="../media/image15.jpg"/><Relationship Id="rId9" Type="http://schemas.openxmlformats.org/officeDocument/2006/relationships/image" Target="../media/image12.jpg"/><Relationship Id="rId14" Type="http://schemas.openxmlformats.org/officeDocument/2006/relationships/image" Target="../media/image21.jpg"/></Relationships>
</file>

<file path=ppt/slides/_rels/slide8.xml.rels><?xml version="1.0" encoding="UTF-8" standalone="yes"?>
<Relationships xmlns="http://schemas.openxmlformats.org/package/2006/relationships"><Relationship Id="rId8" Type="http://schemas.openxmlformats.org/officeDocument/2006/relationships/image" Target="../media/image15.jpg"/><Relationship Id="rId13" Type="http://schemas.openxmlformats.org/officeDocument/2006/relationships/image" Target="../media/image12.jpg"/><Relationship Id="rId3" Type="http://schemas.openxmlformats.org/officeDocument/2006/relationships/image" Target="../media/image9.jpeg"/><Relationship Id="rId7" Type="http://schemas.openxmlformats.org/officeDocument/2006/relationships/image" Target="../media/image14.jpg"/><Relationship Id="rId12" Type="http://schemas.openxmlformats.org/officeDocument/2006/relationships/image" Target="../media/image18.jpg"/><Relationship Id="rId17" Type="http://schemas.openxmlformats.org/officeDocument/2006/relationships/image" Target="../media/image6.jpg"/><Relationship Id="rId2" Type="http://schemas.openxmlformats.org/officeDocument/2006/relationships/image" Target="../media/image11.jpg"/><Relationship Id="rId16" Type="http://schemas.openxmlformats.org/officeDocument/2006/relationships/image" Target="../media/image26.jpg"/><Relationship Id="rId1" Type="http://schemas.openxmlformats.org/officeDocument/2006/relationships/slideLayout" Target="../slideLayouts/slideLayout7.xml"/><Relationship Id="rId6" Type="http://schemas.openxmlformats.org/officeDocument/2006/relationships/image" Target="../media/image23.jpg"/><Relationship Id="rId11" Type="http://schemas.openxmlformats.org/officeDocument/2006/relationships/image" Target="../media/image25.jpg"/><Relationship Id="rId5" Type="http://schemas.openxmlformats.org/officeDocument/2006/relationships/image" Target="../media/image13.jpeg"/><Relationship Id="rId15" Type="http://schemas.openxmlformats.org/officeDocument/2006/relationships/image" Target="../media/image5.jpg"/><Relationship Id="rId10" Type="http://schemas.openxmlformats.org/officeDocument/2006/relationships/image" Target="../media/image17.jpg"/><Relationship Id="rId4" Type="http://schemas.openxmlformats.org/officeDocument/2006/relationships/image" Target="../media/image10.jpg"/><Relationship Id="rId9" Type="http://schemas.openxmlformats.org/officeDocument/2006/relationships/image" Target="../media/image24.jpg"/><Relationship Id="rId14" Type="http://schemas.openxmlformats.org/officeDocument/2006/relationships/image" Target="../media/image4.jpg"/></Relationships>
</file>

<file path=ppt/slides/_rels/slide9.xml.rels><?xml version="1.0" encoding="UTF-8" standalone="yes"?>
<Relationships xmlns="http://schemas.openxmlformats.org/package/2006/relationships"><Relationship Id="rId8" Type="http://schemas.openxmlformats.org/officeDocument/2006/relationships/image" Target="../media/image15.jpg"/><Relationship Id="rId13" Type="http://schemas.openxmlformats.org/officeDocument/2006/relationships/image" Target="../media/image3.jpg"/><Relationship Id="rId3" Type="http://schemas.openxmlformats.org/officeDocument/2006/relationships/image" Target="../media/image9.jpeg"/><Relationship Id="rId7" Type="http://schemas.openxmlformats.org/officeDocument/2006/relationships/image" Target="../media/image14.jpg"/><Relationship Id="rId12" Type="http://schemas.openxmlformats.org/officeDocument/2006/relationships/image" Target="../media/image22.jpg"/><Relationship Id="rId2" Type="http://schemas.openxmlformats.org/officeDocument/2006/relationships/image" Target="../media/image11.jpg"/><Relationship Id="rId1" Type="http://schemas.openxmlformats.org/officeDocument/2006/relationships/slideLayout" Target="../slideLayouts/slideLayout7.xml"/><Relationship Id="rId6" Type="http://schemas.openxmlformats.org/officeDocument/2006/relationships/image" Target="../media/image23.jpg"/><Relationship Id="rId11" Type="http://schemas.openxmlformats.org/officeDocument/2006/relationships/image" Target="../media/image5.jpg"/><Relationship Id="rId5" Type="http://schemas.openxmlformats.org/officeDocument/2006/relationships/image" Target="../media/image13.jpeg"/><Relationship Id="rId10" Type="http://schemas.openxmlformats.org/officeDocument/2006/relationships/image" Target="../media/image25.jpg"/><Relationship Id="rId4" Type="http://schemas.openxmlformats.org/officeDocument/2006/relationships/image" Target="../media/image10.jpg"/><Relationship Id="rId9"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97EDAF-D9AF-4DE1-913A-75FC3FE79A5E}"/>
              </a:ext>
            </a:extLst>
          </p:cNvPr>
          <p:cNvSpPr>
            <a:spLocks noGrp="1"/>
          </p:cNvSpPr>
          <p:nvPr>
            <p:ph type="ctrTitle"/>
          </p:nvPr>
        </p:nvSpPr>
        <p:spPr/>
        <p:txBody>
          <a:bodyPr/>
          <a:lstStyle/>
          <a:p>
            <a:r>
              <a:rPr lang="fr-FR" dirty="0"/>
              <a:t>Petit Bridge </a:t>
            </a:r>
          </a:p>
        </p:txBody>
      </p:sp>
      <p:sp>
        <p:nvSpPr>
          <p:cNvPr id="3" name="Sous-titre 2">
            <a:extLst>
              <a:ext uri="{FF2B5EF4-FFF2-40B4-BE49-F238E27FC236}">
                <a16:creationId xmlns:a16="http://schemas.microsoft.com/office/drawing/2014/main" id="{5FB40C08-D5D4-4B7E-B713-E6062699F126}"/>
              </a:ext>
            </a:extLst>
          </p:cNvPr>
          <p:cNvSpPr>
            <a:spLocks noGrp="1"/>
          </p:cNvSpPr>
          <p:nvPr>
            <p:ph type="subTitle" idx="1"/>
          </p:nvPr>
        </p:nvSpPr>
        <p:spPr/>
        <p:txBody>
          <a:bodyPr/>
          <a:lstStyle/>
          <a:p>
            <a:r>
              <a:rPr lang="fr-FR" dirty="0"/>
              <a:t>Quelques exemples de Puzzle</a:t>
            </a:r>
          </a:p>
          <a:p>
            <a:r>
              <a:rPr lang="fr-FR" dirty="0"/>
              <a:t>Auteur : Michel Gouy (michel.gouy@ac-lille.fr)</a:t>
            </a:r>
          </a:p>
          <a:p>
            <a:endParaRPr lang="fr-FR" dirty="0"/>
          </a:p>
        </p:txBody>
      </p:sp>
    </p:spTree>
    <p:extLst>
      <p:ext uri="{BB962C8B-B14F-4D97-AF65-F5344CB8AC3E}">
        <p14:creationId xmlns:p14="http://schemas.microsoft.com/office/powerpoint/2010/main" val="856268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essin, horloge, signe&#10;&#10;Description générée automatiquement">
            <a:extLst>
              <a:ext uri="{FF2B5EF4-FFF2-40B4-BE49-F238E27FC236}">
                <a16:creationId xmlns:a16="http://schemas.microsoft.com/office/drawing/2014/main" id="{B2E0B0AE-1994-4B52-B9A3-71881A4B6A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0362" y="5437134"/>
            <a:ext cx="719051" cy="1109749"/>
          </a:xfrm>
          <a:prstGeom prst="rect">
            <a:avLst/>
          </a:prstGeom>
        </p:spPr>
      </p:pic>
      <p:pic>
        <p:nvPicPr>
          <p:cNvPr id="7" name="Image 6">
            <a:extLst>
              <a:ext uri="{FF2B5EF4-FFF2-40B4-BE49-F238E27FC236}">
                <a16:creationId xmlns:a16="http://schemas.microsoft.com/office/drawing/2014/main" id="{83F4EF6B-A5B9-4493-88EE-2B929992AC0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489102" y="554417"/>
            <a:ext cx="720000" cy="1109133"/>
          </a:xfrm>
          <a:prstGeom prst="rect">
            <a:avLst/>
          </a:prstGeom>
        </p:spPr>
      </p:pic>
      <p:pic>
        <p:nvPicPr>
          <p:cNvPr id="9" name="Image 8">
            <a:extLst>
              <a:ext uri="{FF2B5EF4-FFF2-40B4-BE49-F238E27FC236}">
                <a16:creationId xmlns:a16="http://schemas.microsoft.com/office/drawing/2014/main" id="{369C5D9B-631E-454A-8DAF-56F6E620A4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6808" y="5437135"/>
            <a:ext cx="719051" cy="1109749"/>
          </a:xfrm>
          <a:prstGeom prst="rect">
            <a:avLst/>
          </a:prstGeom>
        </p:spPr>
      </p:pic>
      <p:pic>
        <p:nvPicPr>
          <p:cNvPr id="11" name="Image 10" descr="Une image contenant texte&#10;&#10;Description générée automatiquement">
            <a:extLst>
              <a:ext uri="{FF2B5EF4-FFF2-40B4-BE49-F238E27FC236}">
                <a16:creationId xmlns:a16="http://schemas.microsoft.com/office/drawing/2014/main" id="{D3977118-0F65-48FB-8B21-2E237101779B}"/>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3594076" y="554417"/>
            <a:ext cx="720000" cy="1109133"/>
          </a:xfrm>
          <a:prstGeom prst="rect">
            <a:avLst/>
          </a:prstGeom>
        </p:spPr>
      </p:pic>
      <p:pic>
        <p:nvPicPr>
          <p:cNvPr id="13" name="Image 12">
            <a:extLst>
              <a:ext uri="{FF2B5EF4-FFF2-40B4-BE49-F238E27FC236}">
                <a16:creationId xmlns:a16="http://schemas.microsoft.com/office/drawing/2014/main" id="{AFAD9D50-7EE0-4FA0-8526-B006BDEF50E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68202" y="2972575"/>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id="{0E560F49-8804-455C-A65F-860B549893B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24613" y="1824749"/>
            <a:ext cx="719051" cy="1109749"/>
          </a:xfrm>
          <a:prstGeom prst="rect">
            <a:avLst/>
          </a:prstGeom>
        </p:spPr>
      </p:pic>
      <p:pic>
        <p:nvPicPr>
          <p:cNvPr id="17" name="Image 16">
            <a:extLst>
              <a:ext uri="{FF2B5EF4-FFF2-40B4-BE49-F238E27FC236}">
                <a16:creationId xmlns:a16="http://schemas.microsoft.com/office/drawing/2014/main" id="{CEDDB895-65CA-4CD3-9575-31AA127E5EB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32066" y="1663550"/>
            <a:ext cx="720000" cy="1111214"/>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id="{556E7553-7997-4E3B-A589-848228EE750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376949" y="554417"/>
            <a:ext cx="719051" cy="1109749"/>
          </a:xfrm>
          <a:prstGeom prst="rect">
            <a:avLst/>
          </a:prstGeom>
        </p:spPr>
      </p:pic>
      <p:pic>
        <p:nvPicPr>
          <p:cNvPr id="33" name="Image 32" descr="Une image contenant dessin&#10;&#10;Description générée automatiquement">
            <a:extLst>
              <a:ext uri="{FF2B5EF4-FFF2-40B4-BE49-F238E27FC236}">
                <a16:creationId xmlns:a16="http://schemas.microsoft.com/office/drawing/2014/main" id="{FCFE669C-F460-4047-ABF5-25B7A20AFF6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768201" y="4120401"/>
            <a:ext cx="719051" cy="1109749"/>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id="{94450E27-A4C4-49A1-AA1A-4948B0A87959}"/>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432066" y="3966052"/>
            <a:ext cx="719051" cy="1109749"/>
          </a:xfrm>
          <a:prstGeom prst="rect">
            <a:avLst/>
          </a:prstGeom>
        </p:spPr>
      </p:pic>
      <p:pic>
        <p:nvPicPr>
          <p:cNvPr id="65" name="Image 64" descr="Une image contenant dessin, horloge, signe&#10;&#10;Description générée automatiquement">
            <a:extLst>
              <a:ext uri="{FF2B5EF4-FFF2-40B4-BE49-F238E27FC236}">
                <a16:creationId xmlns:a16="http://schemas.microsoft.com/office/drawing/2014/main" id="{E995DDBF-CB8F-4C42-92E3-5788A1EFC638}"/>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058015" y="5437134"/>
            <a:ext cx="719051" cy="1109749"/>
          </a:xfrm>
          <a:prstGeom prst="rect">
            <a:avLst/>
          </a:prstGeom>
        </p:spPr>
      </p:pic>
      <p:sp>
        <p:nvSpPr>
          <p:cNvPr id="36" name="ZoneTexte 35">
            <a:extLst>
              <a:ext uri="{FF2B5EF4-FFF2-40B4-BE49-F238E27FC236}">
                <a16:creationId xmlns:a16="http://schemas.microsoft.com/office/drawing/2014/main" id="{766D6752-0F26-44D9-89D7-474FFBD704AE}"/>
              </a:ext>
            </a:extLst>
          </p:cNvPr>
          <p:cNvSpPr txBox="1"/>
          <p:nvPr/>
        </p:nvSpPr>
        <p:spPr>
          <a:xfrm>
            <a:off x="8947397" y="469122"/>
            <a:ext cx="2758590" cy="923330"/>
          </a:xfrm>
          <a:prstGeom prst="rect">
            <a:avLst/>
          </a:prstGeom>
          <a:noFill/>
        </p:spPr>
        <p:txBody>
          <a:bodyPr wrap="square" rtlCol="0">
            <a:spAutoFit/>
          </a:bodyPr>
          <a:lstStyle/>
          <a:p>
            <a:r>
              <a:rPr lang="fr-FR" b="1" dirty="0"/>
              <a:t>Fin CP-CE1 Ex **Océane entame. Simon/Noémie font zéro levée. </a:t>
            </a:r>
          </a:p>
        </p:txBody>
      </p:sp>
      <p:sp>
        <p:nvSpPr>
          <p:cNvPr id="38" name="ZoneTexte 37">
            <a:extLst>
              <a:ext uri="{FF2B5EF4-FFF2-40B4-BE49-F238E27FC236}">
                <a16:creationId xmlns:a16="http://schemas.microsoft.com/office/drawing/2014/main" id="{97FDD3AA-3AE2-47AF-ACBA-5CE88EE1506F}"/>
              </a:ext>
            </a:extLst>
          </p:cNvPr>
          <p:cNvSpPr txBox="1"/>
          <p:nvPr/>
        </p:nvSpPr>
        <p:spPr>
          <a:xfrm>
            <a:off x="3218991" y="2077028"/>
            <a:ext cx="3678049" cy="1475547"/>
          </a:xfrm>
          <a:prstGeom prst="rect">
            <a:avLst/>
          </a:prstGeom>
          <a:noFill/>
        </p:spPr>
        <p:txBody>
          <a:bodyPr wrap="square" rtlCol="0">
            <a:spAutoFit/>
          </a:bodyPr>
          <a:lstStyle/>
          <a:p>
            <a:r>
              <a:rPr lang="fr-FR" dirty="0"/>
              <a:t>                            Noémie</a:t>
            </a:r>
          </a:p>
          <a:p>
            <a:endParaRPr lang="fr-FR" dirty="0"/>
          </a:p>
          <a:p>
            <a:r>
              <a:rPr lang="fr-FR" dirty="0"/>
              <a:t>Océane                                         Ewen</a:t>
            </a:r>
          </a:p>
          <a:p>
            <a:endParaRPr lang="fr-FR" dirty="0"/>
          </a:p>
          <a:p>
            <a:r>
              <a:rPr lang="fr-FR" dirty="0"/>
              <a:t>                             Simon</a:t>
            </a:r>
          </a:p>
        </p:txBody>
      </p:sp>
      <p:pic>
        <p:nvPicPr>
          <p:cNvPr id="16" name="Image 15" descr="Une image contenant texte, dessin, signe&#10;&#10;Description générée automatiquement">
            <a:extLst>
              <a:ext uri="{FF2B5EF4-FFF2-40B4-BE49-F238E27FC236}">
                <a16:creationId xmlns:a16="http://schemas.microsoft.com/office/drawing/2014/main" id="{F6898AEE-2FFD-4DD2-9833-84D008744761}"/>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432066" y="2814801"/>
            <a:ext cx="720000" cy="1111214"/>
          </a:xfrm>
          <a:prstGeom prst="rect">
            <a:avLst/>
          </a:prstGeom>
        </p:spPr>
      </p:pic>
      <p:sp>
        <p:nvSpPr>
          <p:cNvPr id="3" name="ZoneTexte 2">
            <a:extLst>
              <a:ext uri="{FF2B5EF4-FFF2-40B4-BE49-F238E27FC236}">
                <a16:creationId xmlns:a16="http://schemas.microsoft.com/office/drawing/2014/main" id="{706679FF-8AD0-48ED-8EEA-6741439C7D73}"/>
              </a:ext>
            </a:extLst>
          </p:cNvPr>
          <p:cNvSpPr txBox="1"/>
          <p:nvPr/>
        </p:nvSpPr>
        <p:spPr>
          <a:xfrm>
            <a:off x="9099612" y="1988598"/>
            <a:ext cx="2785830" cy="2031325"/>
          </a:xfrm>
          <a:prstGeom prst="rect">
            <a:avLst/>
          </a:prstGeom>
          <a:noFill/>
        </p:spPr>
        <p:txBody>
          <a:bodyPr wrap="square" rtlCol="0">
            <a:spAutoFit/>
          </a:bodyPr>
          <a:lstStyle/>
          <a:p>
            <a:r>
              <a:rPr lang="fr-FR" dirty="0"/>
              <a:t>Océane peut-elle jouer une carte bleue? Pourquoi?</a:t>
            </a:r>
          </a:p>
          <a:p>
            <a:endParaRPr lang="fr-FR" dirty="0"/>
          </a:p>
          <a:p>
            <a:r>
              <a:rPr lang="fr-FR" dirty="0"/>
              <a:t>Océane doit donc jouer le 7 Jaune. Quelle carte doit mettre Ewen (Se souvenir de la première question)</a:t>
            </a:r>
          </a:p>
        </p:txBody>
      </p:sp>
      <p:sp>
        <p:nvSpPr>
          <p:cNvPr id="4" name="ZoneTexte 3">
            <a:extLst>
              <a:ext uri="{FF2B5EF4-FFF2-40B4-BE49-F238E27FC236}">
                <a16:creationId xmlns:a16="http://schemas.microsoft.com/office/drawing/2014/main" id="{866BA6BE-FB11-4012-852D-04E66DC5E478}"/>
              </a:ext>
            </a:extLst>
          </p:cNvPr>
          <p:cNvSpPr txBox="1"/>
          <p:nvPr/>
        </p:nvSpPr>
        <p:spPr>
          <a:xfrm>
            <a:off x="9117366" y="5230150"/>
            <a:ext cx="2982897" cy="2031325"/>
          </a:xfrm>
          <a:prstGeom prst="rect">
            <a:avLst/>
          </a:prstGeom>
          <a:noFill/>
        </p:spPr>
        <p:txBody>
          <a:bodyPr wrap="square" rtlCol="0">
            <a:spAutoFit/>
          </a:bodyPr>
          <a:lstStyle/>
          <a:p>
            <a:r>
              <a:rPr lang="fr-FR" dirty="0"/>
              <a:t>Compétences : Analyser une situation, Anticiper (que se passe-t-il suivant la carte qu’Ewen défausse), Savoir ordonner les actions à entreprendre. </a:t>
            </a:r>
          </a:p>
          <a:p>
            <a:endParaRPr lang="fr-FR" dirty="0"/>
          </a:p>
        </p:txBody>
      </p:sp>
    </p:spTree>
    <p:extLst>
      <p:ext uri="{BB962C8B-B14F-4D97-AF65-F5344CB8AC3E}">
        <p14:creationId xmlns:p14="http://schemas.microsoft.com/office/powerpoint/2010/main" val="2767000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essin, horloge, signe&#10;&#10;Description générée automatiquement">
            <a:extLst>
              <a:ext uri="{FF2B5EF4-FFF2-40B4-BE49-F238E27FC236}">
                <a16:creationId xmlns:a16="http://schemas.microsoft.com/office/drawing/2014/main" id="{B2E0B0AE-1994-4B52-B9A3-71881A4B6A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36842" y="2873393"/>
            <a:ext cx="719051" cy="1109749"/>
          </a:xfrm>
          <a:prstGeom prst="rect">
            <a:avLst/>
          </a:prstGeom>
        </p:spPr>
      </p:pic>
      <p:pic>
        <p:nvPicPr>
          <p:cNvPr id="7" name="Image 6">
            <a:extLst>
              <a:ext uri="{FF2B5EF4-FFF2-40B4-BE49-F238E27FC236}">
                <a16:creationId xmlns:a16="http://schemas.microsoft.com/office/drawing/2014/main" id="{83F4EF6B-A5B9-4493-88EE-2B929992AC0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057796" y="581850"/>
            <a:ext cx="720000" cy="1109133"/>
          </a:xfrm>
          <a:prstGeom prst="rect">
            <a:avLst/>
          </a:prstGeom>
        </p:spPr>
      </p:pic>
      <p:pic>
        <p:nvPicPr>
          <p:cNvPr id="9" name="Image 8">
            <a:extLst>
              <a:ext uri="{FF2B5EF4-FFF2-40B4-BE49-F238E27FC236}">
                <a16:creationId xmlns:a16="http://schemas.microsoft.com/office/drawing/2014/main" id="{369C5D9B-631E-454A-8DAF-56F6E620A4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4934" y="584345"/>
            <a:ext cx="719051" cy="1109749"/>
          </a:xfrm>
          <a:prstGeom prst="rect">
            <a:avLst/>
          </a:prstGeom>
        </p:spPr>
      </p:pic>
      <p:pic>
        <p:nvPicPr>
          <p:cNvPr id="11" name="Image 10" descr="Une image contenant texte&#10;&#10;Description générée automatiquement">
            <a:extLst>
              <a:ext uri="{FF2B5EF4-FFF2-40B4-BE49-F238E27FC236}">
                <a16:creationId xmlns:a16="http://schemas.microsoft.com/office/drawing/2014/main" id="{D3977118-0F65-48FB-8B21-2E237101779B}"/>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784701" y="2183435"/>
            <a:ext cx="720000" cy="1109133"/>
          </a:xfrm>
          <a:prstGeom prst="rect">
            <a:avLst/>
          </a:prstGeom>
        </p:spPr>
      </p:pic>
      <p:pic>
        <p:nvPicPr>
          <p:cNvPr id="13" name="Image 12">
            <a:extLst>
              <a:ext uri="{FF2B5EF4-FFF2-40B4-BE49-F238E27FC236}">
                <a16:creationId xmlns:a16="http://schemas.microsoft.com/office/drawing/2014/main" id="{AFAD9D50-7EE0-4FA0-8526-B006BDEF50E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10818" y="2182819"/>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id="{0E560F49-8804-455C-A65F-860B549893B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8575" y="2182819"/>
            <a:ext cx="719051" cy="1109749"/>
          </a:xfrm>
          <a:prstGeom prst="rect">
            <a:avLst/>
          </a:prstGeom>
        </p:spPr>
      </p:pic>
      <p:pic>
        <p:nvPicPr>
          <p:cNvPr id="17" name="Image 16">
            <a:extLst>
              <a:ext uri="{FF2B5EF4-FFF2-40B4-BE49-F238E27FC236}">
                <a16:creationId xmlns:a16="http://schemas.microsoft.com/office/drawing/2014/main" id="{CEDDB895-65CA-4CD3-9575-31AA127E5EB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23475" y="2873393"/>
            <a:ext cx="720000" cy="1111214"/>
          </a:xfrm>
          <a:prstGeom prst="rect">
            <a:avLst/>
          </a:prstGeom>
        </p:spPr>
      </p:pic>
      <p:pic>
        <p:nvPicPr>
          <p:cNvPr id="29" name="Image 28">
            <a:extLst>
              <a:ext uri="{FF2B5EF4-FFF2-40B4-BE49-F238E27FC236}">
                <a16:creationId xmlns:a16="http://schemas.microsoft.com/office/drawing/2014/main" id="{5838782F-289D-4A78-AC62-244CDCCB920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89404" y="579769"/>
            <a:ext cx="720000" cy="1111214"/>
          </a:xfrm>
          <a:prstGeom prst="rect">
            <a:avLst/>
          </a:prstGeom>
        </p:spPr>
      </p:pic>
      <p:pic>
        <p:nvPicPr>
          <p:cNvPr id="31" name="Image 30" descr="Une image contenant dessin&#10;&#10;Description générée automatiquement">
            <a:extLst>
              <a:ext uri="{FF2B5EF4-FFF2-40B4-BE49-F238E27FC236}">
                <a16:creationId xmlns:a16="http://schemas.microsoft.com/office/drawing/2014/main" id="{C46635E6-BCDD-4067-9500-53B1EA5457A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624669" y="5167016"/>
            <a:ext cx="719051" cy="1109749"/>
          </a:xfrm>
          <a:prstGeom prst="rect">
            <a:avLst/>
          </a:prstGeom>
        </p:spPr>
      </p:pic>
      <p:pic>
        <p:nvPicPr>
          <p:cNvPr id="33" name="Image 32" descr="Une image contenant dessin&#10;&#10;Description générée automatiquement">
            <a:extLst>
              <a:ext uri="{FF2B5EF4-FFF2-40B4-BE49-F238E27FC236}">
                <a16:creationId xmlns:a16="http://schemas.microsoft.com/office/drawing/2014/main" id="{FCFE669C-F460-4047-ABF5-25B7A20AFF65}"/>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892761" y="5167016"/>
            <a:ext cx="719051" cy="1109749"/>
          </a:xfrm>
          <a:prstGeom prst="rect">
            <a:avLst/>
          </a:prstGeom>
        </p:spPr>
      </p:pic>
      <p:pic>
        <p:nvPicPr>
          <p:cNvPr id="35" name="Image 34">
            <a:extLst>
              <a:ext uri="{FF2B5EF4-FFF2-40B4-BE49-F238E27FC236}">
                <a16:creationId xmlns:a16="http://schemas.microsoft.com/office/drawing/2014/main" id="{FC21B332-363B-4033-8CAD-3FC5F200AA70}"/>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118027" y="5167017"/>
            <a:ext cx="720000" cy="1111214"/>
          </a:xfrm>
          <a:prstGeom prst="rect">
            <a:avLst/>
          </a:prstGeom>
        </p:spPr>
      </p:pic>
      <p:pic>
        <p:nvPicPr>
          <p:cNvPr id="37" name="Image 36" descr="Une image contenant dessin, signe&#10;&#10;Description générée automatiquement">
            <a:extLst>
              <a:ext uri="{FF2B5EF4-FFF2-40B4-BE49-F238E27FC236}">
                <a16:creationId xmlns:a16="http://schemas.microsoft.com/office/drawing/2014/main" id="{6B5AA8B5-5E5B-44E9-9C31-EBCB482ADDAE}"/>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46786" y="1535432"/>
            <a:ext cx="719051" cy="1109749"/>
          </a:xfrm>
          <a:prstGeom prst="rect">
            <a:avLst/>
          </a:prstGeom>
        </p:spPr>
      </p:pic>
      <p:pic>
        <p:nvPicPr>
          <p:cNvPr id="47" name="Image 46">
            <a:extLst>
              <a:ext uri="{FF2B5EF4-FFF2-40B4-BE49-F238E27FC236}">
                <a16:creationId xmlns:a16="http://schemas.microsoft.com/office/drawing/2014/main" id="{3CE60B66-37F3-4995-9B6C-6007F93D4EDC}"/>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6916681" y="1533967"/>
            <a:ext cx="720000" cy="1111214"/>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id="{94450E27-A4C4-49A1-AA1A-4948B0A87959}"/>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5376949" y="5167015"/>
            <a:ext cx="719051" cy="1109749"/>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id="{4BEFBA16-9B30-4D76-B87B-524B352D74C4}"/>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5605231" y="579769"/>
            <a:ext cx="720000" cy="1111214"/>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28574" y="3592856"/>
            <a:ext cx="719051" cy="1109749"/>
          </a:xfrm>
          <a:prstGeom prst="rect">
            <a:avLst/>
          </a:prstGeom>
        </p:spPr>
      </p:pic>
      <p:sp>
        <p:nvSpPr>
          <p:cNvPr id="34" name="ZoneTexte 33">
            <a:extLst>
              <a:ext uri="{FF2B5EF4-FFF2-40B4-BE49-F238E27FC236}">
                <a16:creationId xmlns:a16="http://schemas.microsoft.com/office/drawing/2014/main" id="{F5DE44C5-60E1-412E-8B7C-CC41F2A43BEF}"/>
              </a:ext>
            </a:extLst>
          </p:cNvPr>
          <p:cNvSpPr txBox="1"/>
          <p:nvPr/>
        </p:nvSpPr>
        <p:spPr>
          <a:xfrm>
            <a:off x="2974332" y="2447667"/>
            <a:ext cx="3887517" cy="1475547"/>
          </a:xfrm>
          <a:prstGeom prst="rect">
            <a:avLst/>
          </a:prstGeom>
          <a:noFill/>
        </p:spPr>
        <p:txBody>
          <a:bodyPr wrap="square" rtlCol="0">
            <a:spAutoFit/>
          </a:bodyPr>
          <a:lstStyle/>
          <a:p>
            <a:r>
              <a:rPr lang="fr-FR" dirty="0"/>
              <a:t>                            Noémie</a:t>
            </a:r>
          </a:p>
          <a:p>
            <a:endParaRPr lang="fr-FR" dirty="0"/>
          </a:p>
          <a:p>
            <a:r>
              <a:rPr lang="fr-FR" dirty="0"/>
              <a:t>Océane                                         Ewen</a:t>
            </a:r>
          </a:p>
          <a:p>
            <a:endParaRPr lang="fr-FR" dirty="0"/>
          </a:p>
          <a:p>
            <a:r>
              <a:rPr lang="fr-FR" dirty="0"/>
              <a:t>                             Simon</a:t>
            </a:r>
          </a:p>
        </p:txBody>
      </p:sp>
      <p:sp>
        <p:nvSpPr>
          <p:cNvPr id="36" name="ZoneTexte 35">
            <a:extLst>
              <a:ext uri="{FF2B5EF4-FFF2-40B4-BE49-F238E27FC236}">
                <a16:creationId xmlns:a16="http://schemas.microsoft.com/office/drawing/2014/main" id="{BD25DE80-E3C3-4AB1-A0FC-6B2DDDE33AF5}"/>
              </a:ext>
            </a:extLst>
          </p:cNvPr>
          <p:cNvSpPr txBox="1"/>
          <p:nvPr/>
        </p:nvSpPr>
        <p:spPr>
          <a:xfrm>
            <a:off x="8513412" y="388096"/>
            <a:ext cx="2758590" cy="923330"/>
          </a:xfrm>
          <a:prstGeom prst="rect">
            <a:avLst/>
          </a:prstGeom>
          <a:noFill/>
        </p:spPr>
        <p:txBody>
          <a:bodyPr wrap="square" rtlCol="0">
            <a:spAutoFit/>
          </a:bodyPr>
          <a:lstStyle/>
          <a:p>
            <a:r>
              <a:rPr lang="fr-FR" b="1" dirty="0"/>
              <a:t>CP- CE1 Ex **Simon  entame. Océane/Ewen font une seule levée. </a:t>
            </a:r>
          </a:p>
        </p:txBody>
      </p:sp>
      <p:sp>
        <p:nvSpPr>
          <p:cNvPr id="21" name="ZoneTexte 20">
            <a:extLst>
              <a:ext uri="{FF2B5EF4-FFF2-40B4-BE49-F238E27FC236}">
                <a16:creationId xmlns:a16="http://schemas.microsoft.com/office/drawing/2014/main" id="{3F5E6A66-5EC7-42D3-9905-5566B8DA3B4D}"/>
              </a:ext>
            </a:extLst>
          </p:cNvPr>
          <p:cNvSpPr txBox="1"/>
          <p:nvPr/>
        </p:nvSpPr>
        <p:spPr>
          <a:xfrm rot="10800000" flipV="1">
            <a:off x="7877476" y="4012855"/>
            <a:ext cx="4030462" cy="2308324"/>
          </a:xfrm>
          <a:prstGeom prst="rect">
            <a:avLst/>
          </a:prstGeom>
          <a:noFill/>
        </p:spPr>
        <p:txBody>
          <a:bodyPr wrap="square">
            <a:spAutoFit/>
          </a:bodyPr>
          <a:lstStyle/>
          <a:p>
            <a:r>
              <a:rPr lang="fr-FR" dirty="0"/>
              <a:t>Compétences : Analyser une situation, Anticiper (que jouera Simon au quatrième tour? </a:t>
            </a:r>
          </a:p>
          <a:p>
            <a:endParaRPr lang="fr-FR" dirty="0"/>
          </a:p>
          <a:p>
            <a:r>
              <a:rPr lang="fr-FR" dirty="0"/>
              <a:t>Observer les cartes des adversaires. </a:t>
            </a:r>
          </a:p>
          <a:p>
            <a:endParaRPr lang="fr-FR" dirty="0"/>
          </a:p>
          <a:p>
            <a:r>
              <a:rPr lang="fr-FR" b="1" dirty="0"/>
              <a:t>Question</a:t>
            </a:r>
            <a:r>
              <a:rPr lang="fr-FR" dirty="0"/>
              <a:t> : Faut-il donc se défaire forcément de ses plus petites cartes? </a:t>
            </a:r>
          </a:p>
        </p:txBody>
      </p:sp>
    </p:spTree>
    <p:extLst>
      <p:ext uri="{BB962C8B-B14F-4D97-AF65-F5344CB8AC3E}">
        <p14:creationId xmlns:p14="http://schemas.microsoft.com/office/powerpoint/2010/main" val="2857115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essin, horloge, signe&#10;&#10;Description générée automatiquement">
            <a:extLst>
              <a:ext uri="{FF2B5EF4-FFF2-40B4-BE49-F238E27FC236}">
                <a16:creationId xmlns:a16="http://schemas.microsoft.com/office/drawing/2014/main" id="{B2E0B0AE-1994-4B52-B9A3-71881A4B6A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7575" y="2110129"/>
            <a:ext cx="719051" cy="1109749"/>
          </a:xfrm>
          <a:prstGeom prst="rect">
            <a:avLst/>
          </a:prstGeom>
        </p:spPr>
      </p:pic>
      <p:pic>
        <p:nvPicPr>
          <p:cNvPr id="13" name="Image 12">
            <a:extLst>
              <a:ext uri="{FF2B5EF4-FFF2-40B4-BE49-F238E27FC236}">
                <a16:creationId xmlns:a16="http://schemas.microsoft.com/office/drawing/2014/main" id="{AFAD9D50-7EE0-4FA0-8526-B006BDEF50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1204" y="675758"/>
            <a:ext cx="719051" cy="1109749"/>
          </a:xfrm>
          <a:prstGeom prst="rect">
            <a:avLst/>
          </a:prstGeom>
        </p:spPr>
      </p:pic>
      <p:pic>
        <p:nvPicPr>
          <p:cNvPr id="35" name="Image 34">
            <a:extLst>
              <a:ext uri="{FF2B5EF4-FFF2-40B4-BE49-F238E27FC236}">
                <a16:creationId xmlns:a16="http://schemas.microsoft.com/office/drawing/2014/main" id="{FC21B332-363B-4033-8CAD-3FC5F200AA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4089" y="3309088"/>
            <a:ext cx="720000" cy="1111214"/>
          </a:xfrm>
          <a:prstGeom prst="rect">
            <a:avLst/>
          </a:prstGeom>
        </p:spPr>
      </p:pic>
      <p:pic>
        <p:nvPicPr>
          <p:cNvPr id="37" name="Image 36" descr="Une image contenant dessin, signe&#10;&#10;Description générée automatiquement">
            <a:extLst>
              <a:ext uri="{FF2B5EF4-FFF2-40B4-BE49-F238E27FC236}">
                <a16:creationId xmlns:a16="http://schemas.microsoft.com/office/drawing/2014/main" id="{6B5AA8B5-5E5B-44E9-9C31-EBCB482ADDA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56332" y="3443151"/>
            <a:ext cx="719051" cy="1109749"/>
          </a:xfrm>
          <a:prstGeom prst="rect">
            <a:avLst/>
          </a:prstGeom>
        </p:spPr>
      </p:pic>
      <p:pic>
        <p:nvPicPr>
          <p:cNvPr id="47" name="Image 46">
            <a:extLst>
              <a:ext uri="{FF2B5EF4-FFF2-40B4-BE49-F238E27FC236}">
                <a16:creationId xmlns:a16="http://schemas.microsoft.com/office/drawing/2014/main" id="{3CE60B66-37F3-4995-9B6C-6007F93D4ED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99327" y="4997529"/>
            <a:ext cx="720000" cy="1111214"/>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90133" y="4997529"/>
            <a:ext cx="719051" cy="1109749"/>
          </a:xfrm>
          <a:prstGeom prst="rect">
            <a:avLst/>
          </a:prstGeom>
        </p:spPr>
      </p:pic>
      <p:pic>
        <p:nvPicPr>
          <p:cNvPr id="67" name="Image 66" descr="Une image contenant dessin&#10;&#10;Description générée automatiquement">
            <a:extLst>
              <a:ext uri="{FF2B5EF4-FFF2-40B4-BE49-F238E27FC236}">
                <a16:creationId xmlns:a16="http://schemas.microsoft.com/office/drawing/2014/main" id="{94F3DC8C-9BF8-46C5-A55E-EFA1755EECA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056331" y="2199339"/>
            <a:ext cx="719051" cy="1109749"/>
          </a:xfrm>
          <a:prstGeom prst="rect">
            <a:avLst/>
          </a:prstGeom>
        </p:spPr>
      </p:pic>
      <p:sp>
        <p:nvSpPr>
          <p:cNvPr id="34" name="ZoneTexte 33">
            <a:extLst>
              <a:ext uri="{FF2B5EF4-FFF2-40B4-BE49-F238E27FC236}">
                <a16:creationId xmlns:a16="http://schemas.microsoft.com/office/drawing/2014/main" id="{B84EB2B9-2577-4EC7-B0F7-095C22D51BE2}"/>
              </a:ext>
            </a:extLst>
          </p:cNvPr>
          <p:cNvSpPr txBox="1"/>
          <p:nvPr/>
        </p:nvSpPr>
        <p:spPr>
          <a:xfrm>
            <a:off x="1876972" y="2571315"/>
            <a:ext cx="3887517" cy="1475547"/>
          </a:xfrm>
          <a:prstGeom prst="rect">
            <a:avLst/>
          </a:prstGeom>
          <a:noFill/>
        </p:spPr>
        <p:txBody>
          <a:bodyPr wrap="square" rtlCol="0">
            <a:spAutoFit/>
          </a:bodyPr>
          <a:lstStyle/>
          <a:p>
            <a:r>
              <a:rPr lang="fr-FR" dirty="0"/>
              <a:t>                            Noémie</a:t>
            </a:r>
          </a:p>
          <a:p>
            <a:endParaRPr lang="fr-FR" dirty="0"/>
          </a:p>
          <a:p>
            <a:r>
              <a:rPr lang="fr-FR" dirty="0"/>
              <a:t>Océane                                         Ewen</a:t>
            </a:r>
          </a:p>
          <a:p>
            <a:endParaRPr lang="fr-FR" b="1" dirty="0"/>
          </a:p>
          <a:p>
            <a:r>
              <a:rPr lang="fr-FR" b="1" dirty="0"/>
              <a:t>                             </a:t>
            </a:r>
            <a:r>
              <a:rPr lang="fr-FR" dirty="0"/>
              <a:t>Simon</a:t>
            </a:r>
          </a:p>
        </p:txBody>
      </p:sp>
      <p:sp>
        <p:nvSpPr>
          <p:cNvPr id="36" name="ZoneTexte 35">
            <a:extLst>
              <a:ext uri="{FF2B5EF4-FFF2-40B4-BE49-F238E27FC236}">
                <a16:creationId xmlns:a16="http://schemas.microsoft.com/office/drawing/2014/main" id="{27C69703-2BEC-44A3-AD8D-ED46B8AC96F0}"/>
              </a:ext>
            </a:extLst>
          </p:cNvPr>
          <p:cNvSpPr txBox="1"/>
          <p:nvPr/>
        </p:nvSpPr>
        <p:spPr>
          <a:xfrm>
            <a:off x="8286772" y="307303"/>
            <a:ext cx="3378485" cy="1477328"/>
          </a:xfrm>
          <a:prstGeom prst="rect">
            <a:avLst/>
          </a:prstGeom>
          <a:noFill/>
        </p:spPr>
        <p:txBody>
          <a:bodyPr wrap="square" rtlCol="0">
            <a:spAutoFit/>
          </a:bodyPr>
          <a:lstStyle/>
          <a:p>
            <a:r>
              <a:rPr lang="fr-FR" b="1" dirty="0"/>
              <a:t>Ex Fin CP-CE1 **Simon entame. Quelle(s) carte(s) puis-je  mettre à Noémie pour que Simon/Noémie puisse gagner deux fois. </a:t>
            </a:r>
          </a:p>
        </p:txBody>
      </p:sp>
      <p:pic>
        <p:nvPicPr>
          <p:cNvPr id="12" name="Image 11">
            <a:extLst>
              <a:ext uri="{FF2B5EF4-FFF2-40B4-BE49-F238E27FC236}">
                <a16:creationId xmlns:a16="http://schemas.microsoft.com/office/drawing/2014/main" id="{2DD8E9D5-71A6-4BF8-8A6D-004FD59B0526}"/>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rot="10800000">
            <a:off x="4309184" y="660792"/>
            <a:ext cx="719050" cy="1113442"/>
          </a:xfrm>
          <a:prstGeom prst="rect">
            <a:avLst/>
          </a:prstGeom>
        </p:spPr>
      </p:pic>
    </p:spTree>
    <p:extLst>
      <p:ext uri="{BB962C8B-B14F-4D97-AF65-F5344CB8AC3E}">
        <p14:creationId xmlns:p14="http://schemas.microsoft.com/office/powerpoint/2010/main" val="1306018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essin, horloge, signe&#10;&#10;Description générée automatiquement">
            <a:extLst>
              <a:ext uri="{FF2B5EF4-FFF2-40B4-BE49-F238E27FC236}">
                <a16:creationId xmlns:a16="http://schemas.microsoft.com/office/drawing/2014/main" id="{B2E0B0AE-1994-4B52-B9A3-71881A4B6A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7575" y="2110129"/>
            <a:ext cx="719051" cy="1109749"/>
          </a:xfrm>
          <a:prstGeom prst="rect">
            <a:avLst/>
          </a:prstGeom>
        </p:spPr>
      </p:pic>
      <p:pic>
        <p:nvPicPr>
          <p:cNvPr id="13" name="Image 12">
            <a:extLst>
              <a:ext uri="{FF2B5EF4-FFF2-40B4-BE49-F238E27FC236}">
                <a16:creationId xmlns:a16="http://schemas.microsoft.com/office/drawing/2014/main" id="{AFAD9D50-7EE0-4FA0-8526-B006BDEF50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1204" y="675758"/>
            <a:ext cx="719051" cy="1109749"/>
          </a:xfrm>
          <a:prstGeom prst="rect">
            <a:avLst/>
          </a:prstGeom>
        </p:spPr>
      </p:pic>
      <p:pic>
        <p:nvPicPr>
          <p:cNvPr id="35" name="Image 34">
            <a:extLst>
              <a:ext uri="{FF2B5EF4-FFF2-40B4-BE49-F238E27FC236}">
                <a16:creationId xmlns:a16="http://schemas.microsoft.com/office/drawing/2014/main" id="{FC21B332-363B-4033-8CAD-3FC5F200AA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4089" y="3309088"/>
            <a:ext cx="720000" cy="1111214"/>
          </a:xfrm>
          <a:prstGeom prst="rect">
            <a:avLst/>
          </a:prstGeom>
        </p:spPr>
      </p:pic>
      <p:pic>
        <p:nvPicPr>
          <p:cNvPr id="37" name="Image 36" descr="Une image contenant dessin, signe&#10;&#10;Description générée automatiquement">
            <a:extLst>
              <a:ext uri="{FF2B5EF4-FFF2-40B4-BE49-F238E27FC236}">
                <a16:creationId xmlns:a16="http://schemas.microsoft.com/office/drawing/2014/main" id="{6B5AA8B5-5E5B-44E9-9C31-EBCB482ADDA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56332" y="3443151"/>
            <a:ext cx="719051" cy="1109749"/>
          </a:xfrm>
          <a:prstGeom prst="rect">
            <a:avLst/>
          </a:prstGeom>
        </p:spPr>
      </p:pic>
      <p:pic>
        <p:nvPicPr>
          <p:cNvPr id="47" name="Image 46">
            <a:extLst>
              <a:ext uri="{FF2B5EF4-FFF2-40B4-BE49-F238E27FC236}">
                <a16:creationId xmlns:a16="http://schemas.microsoft.com/office/drawing/2014/main" id="{3CE60B66-37F3-4995-9B6C-6007F93D4ED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99327" y="4997529"/>
            <a:ext cx="720000" cy="1111214"/>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90133" y="4997529"/>
            <a:ext cx="719051" cy="1109749"/>
          </a:xfrm>
          <a:prstGeom prst="rect">
            <a:avLst/>
          </a:prstGeom>
        </p:spPr>
      </p:pic>
      <p:pic>
        <p:nvPicPr>
          <p:cNvPr id="67" name="Image 66" descr="Une image contenant dessin&#10;&#10;Description générée automatiquement">
            <a:extLst>
              <a:ext uri="{FF2B5EF4-FFF2-40B4-BE49-F238E27FC236}">
                <a16:creationId xmlns:a16="http://schemas.microsoft.com/office/drawing/2014/main" id="{94F3DC8C-9BF8-46C5-A55E-EFA1755EECA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056331" y="2199339"/>
            <a:ext cx="719051" cy="1109749"/>
          </a:xfrm>
          <a:prstGeom prst="rect">
            <a:avLst/>
          </a:prstGeom>
        </p:spPr>
      </p:pic>
      <p:sp>
        <p:nvSpPr>
          <p:cNvPr id="34" name="ZoneTexte 33">
            <a:extLst>
              <a:ext uri="{FF2B5EF4-FFF2-40B4-BE49-F238E27FC236}">
                <a16:creationId xmlns:a16="http://schemas.microsoft.com/office/drawing/2014/main" id="{B84EB2B9-2577-4EC7-B0F7-095C22D51BE2}"/>
              </a:ext>
            </a:extLst>
          </p:cNvPr>
          <p:cNvSpPr txBox="1"/>
          <p:nvPr/>
        </p:nvSpPr>
        <p:spPr>
          <a:xfrm>
            <a:off x="1876972" y="2571315"/>
            <a:ext cx="3887517" cy="1475547"/>
          </a:xfrm>
          <a:prstGeom prst="rect">
            <a:avLst/>
          </a:prstGeom>
          <a:noFill/>
        </p:spPr>
        <p:txBody>
          <a:bodyPr wrap="square" rtlCol="0">
            <a:spAutoFit/>
          </a:bodyPr>
          <a:lstStyle/>
          <a:p>
            <a:r>
              <a:rPr lang="fr-FR" dirty="0"/>
              <a:t>                            Noémie</a:t>
            </a:r>
          </a:p>
          <a:p>
            <a:endParaRPr lang="fr-FR" dirty="0"/>
          </a:p>
          <a:p>
            <a:r>
              <a:rPr lang="fr-FR" dirty="0"/>
              <a:t>Océane                                         Ewen</a:t>
            </a:r>
          </a:p>
          <a:p>
            <a:endParaRPr lang="fr-FR" b="1" dirty="0"/>
          </a:p>
          <a:p>
            <a:r>
              <a:rPr lang="fr-FR" b="1" dirty="0"/>
              <a:t>                             </a:t>
            </a:r>
            <a:r>
              <a:rPr lang="fr-FR" dirty="0"/>
              <a:t>Simon</a:t>
            </a:r>
          </a:p>
        </p:txBody>
      </p:sp>
      <p:sp>
        <p:nvSpPr>
          <p:cNvPr id="36" name="ZoneTexte 35">
            <a:extLst>
              <a:ext uri="{FF2B5EF4-FFF2-40B4-BE49-F238E27FC236}">
                <a16:creationId xmlns:a16="http://schemas.microsoft.com/office/drawing/2014/main" id="{27C69703-2BEC-44A3-AD8D-ED46B8AC96F0}"/>
              </a:ext>
            </a:extLst>
          </p:cNvPr>
          <p:cNvSpPr txBox="1"/>
          <p:nvPr/>
        </p:nvSpPr>
        <p:spPr>
          <a:xfrm>
            <a:off x="8286772" y="307303"/>
            <a:ext cx="3378485" cy="1477328"/>
          </a:xfrm>
          <a:prstGeom prst="rect">
            <a:avLst/>
          </a:prstGeom>
          <a:noFill/>
        </p:spPr>
        <p:txBody>
          <a:bodyPr wrap="square" rtlCol="0">
            <a:spAutoFit/>
          </a:bodyPr>
          <a:lstStyle/>
          <a:p>
            <a:r>
              <a:rPr lang="fr-FR" b="1" dirty="0"/>
              <a:t>Ex Fin CP-CE1 **Simon entame. Quelle(s) carte(s) puis-je  mettre à Noémie pour que Simon/Noémie puisse gagner deux fois. </a:t>
            </a:r>
          </a:p>
        </p:txBody>
      </p:sp>
      <p:sp>
        <p:nvSpPr>
          <p:cNvPr id="2" name="ZoneTexte 1">
            <a:extLst>
              <a:ext uri="{FF2B5EF4-FFF2-40B4-BE49-F238E27FC236}">
                <a16:creationId xmlns:a16="http://schemas.microsoft.com/office/drawing/2014/main" id="{DC0CB29D-320F-454B-8B15-F88ED276A3BF}"/>
              </a:ext>
            </a:extLst>
          </p:cNvPr>
          <p:cNvSpPr txBox="1"/>
          <p:nvPr/>
        </p:nvSpPr>
        <p:spPr>
          <a:xfrm>
            <a:off x="8371643" y="2199339"/>
            <a:ext cx="3178206" cy="2031325"/>
          </a:xfrm>
          <a:prstGeom prst="rect">
            <a:avLst/>
          </a:prstGeom>
          <a:noFill/>
        </p:spPr>
        <p:txBody>
          <a:bodyPr wrap="square" rtlCol="0">
            <a:spAutoFit/>
          </a:bodyPr>
          <a:lstStyle/>
          <a:p>
            <a:r>
              <a:rPr lang="fr-FR" dirty="0"/>
              <a:t>Quelle carte Simon ne peut-il mettre sur la table?</a:t>
            </a:r>
          </a:p>
          <a:p>
            <a:r>
              <a:rPr lang="fr-FR" dirty="0"/>
              <a:t>Il doit donc mettre le ?</a:t>
            </a:r>
          </a:p>
          <a:p>
            <a:r>
              <a:rPr lang="fr-FR" dirty="0"/>
              <a:t>Que se passe-t-il si il gagne avec le 6?</a:t>
            </a:r>
          </a:p>
          <a:p>
            <a:r>
              <a:rPr lang="fr-FR" dirty="0"/>
              <a:t>Conséquence? </a:t>
            </a:r>
          </a:p>
          <a:p>
            <a:endParaRPr lang="fr-FR" dirty="0"/>
          </a:p>
        </p:txBody>
      </p:sp>
      <p:sp>
        <p:nvSpPr>
          <p:cNvPr id="3" name="ZoneTexte 2">
            <a:extLst>
              <a:ext uri="{FF2B5EF4-FFF2-40B4-BE49-F238E27FC236}">
                <a16:creationId xmlns:a16="http://schemas.microsoft.com/office/drawing/2014/main" id="{B76F597E-4CD7-4F9E-AB93-279167118F43}"/>
              </a:ext>
            </a:extLst>
          </p:cNvPr>
          <p:cNvSpPr txBox="1"/>
          <p:nvPr/>
        </p:nvSpPr>
        <p:spPr>
          <a:xfrm>
            <a:off x="8371643" y="4258865"/>
            <a:ext cx="2769833" cy="1477328"/>
          </a:xfrm>
          <a:prstGeom prst="rect">
            <a:avLst/>
          </a:prstGeom>
          <a:noFill/>
        </p:spPr>
        <p:txBody>
          <a:bodyPr wrap="square" rtlCol="0">
            <a:spAutoFit/>
          </a:bodyPr>
          <a:lstStyle/>
          <a:p>
            <a:r>
              <a:rPr lang="fr-FR" dirty="0"/>
              <a:t>Compétences : Analyser une situation, Anticiper (qui doit entamer à la seconde levée)</a:t>
            </a:r>
          </a:p>
          <a:p>
            <a:endParaRPr lang="fr-FR" dirty="0"/>
          </a:p>
        </p:txBody>
      </p:sp>
      <p:pic>
        <p:nvPicPr>
          <p:cNvPr id="14" name="Image 13">
            <a:extLst>
              <a:ext uri="{FF2B5EF4-FFF2-40B4-BE49-F238E27FC236}">
                <a16:creationId xmlns:a16="http://schemas.microsoft.com/office/drawing/2014/main" id="{07D5634B-9A78-49E4-B4B8-4C803E362505}"/>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rot="10800000">
            <a:off x="4309184" y="660792"/>
            <a:ext cx="719050" cy="1113442"/>
          </a:xfrm>
          <a:prstGeom prst="rect">
            <a:avLst/>
          </a:prstGeom>
        </p:spPr>
      </p:pic>
      <p:sp>
        <p:nvSpPr>
          <p:cNvPr id="4" name="ZoneTexte 3">
            <a:extLst>
              <a:ext uri="{FF2B5EF4-FFF2-40B4-BE49-F238E27FC236}">
                <a16:creationId xmlns:a16="http://schemas.microsoft.com/office/drawing/2014/main" id="{0EEFF351-9A57-48B9-B02B-7F18E4B0AC18}"/>
              </a:ext>
            </a:extLst>
          </p:cNvPr>
          <p:cNvSpPr txBox="1"/>
          <p:nvPr/>
        </p:nvSpPr>
        <p:spPr>
          <a:xfrm>
            <a:off x="8469297" y="5877017"/>
            <a:ext cx="3275860" cy="646331"/>
          </a:xfrm>
          <a:prstGeom prst="rect">
            <a:avLst/>
          </a:prstGeom>
          <a:noFill/>
        </p:spPr>
        <p:txBody>
          <a:bodyPr wrap="square" rtlCol="0">
            <a:spAutoFit/>
          </a:bodyPr>
          <a:lstStyle/>
          <a:p>
            <a:r>
              <a:rPr lang="fr-FR" dirty="0"/>
              <a:t>On peut aider certains élèves en précisant  carte(s) rouge(s)</a:t>
            </a:r>
          </a:p>
        </p:txBody>
      </p:sp>
    </p:spTree>
    <p:extLst>
      <p:ext uri="{BB962C8B-B14F-4D97-AF65-F5344CB8AC3E}">
        <p14:creationId xmlns:p14="http://schemas.microsoft.com/office/powerpoint/2010/main" val="4240295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descr="Une image contenant dessin, horloge, ordinateur&#10;&#10;Description générée automatiquement">
            <a:extLst>
              <a:ext uri="{FF2B5EF4-FFF2-40B4-BE49-F238E27FC236}">
                <a16:creationId xmlns:a16="http://schemas.microsoft.com/office/drawing/2014/main" id="{0E560F49-8804-455C-A65F-860B549893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2680" y="1976553"/>
            <a:ext cx="719051" cy="1109749"/>
          </a:xfrm>
          <a:prstGeom prst="rect">
            <a:avLst/>
          </a:prstGeom>
        </p:spPr>
      </p:pic>
      <p:pic>
        <p:nvPicPr>
          <p:cNvPr id="17" name="Image 16">
            <a:extLst>
              <a:ext uri="{FF2B5EF4-FFF2-40B4-BE49-F238E27FC236}">
                <a16:creationId xmlns:a16="http://schemas.microsoft.com/office/drawing/2014/main" id="{CEDDB895-65CA-4CD3-9575-31AA127E5E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5732" y="5114685"/>
            <a:ext cx="720000" cy="1111214"/>
          </a:xfrm>
          <a:prstGeom prst="rect">
            <a:avLst/>
          </a:prstGeom>
        </p:spPr>
      </p:pic>
      <p:pic>
        <p:nvPicPr>
          <p:cNvPr id="19" name="Image 18" descr="Une image contenant dessin, horloge, ordinateur&#10;&#10;Description générée automatiquement">
            <a:extLst>
              <a:ext uri="{FF2B5EF4-FFF2-40B4-BE49-F238E27FC236}">
                <a16:creationId xmlns:a16="http://schemas.microsoft.com/office/drawing/2014/main" id="{89AA77B1-A0D6-438E-BA5E-76E6D5DC65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85229" y="768967"/>
            <a:ext cx="719051" cy="1109749"/>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id="{556E7553-7997-4E3B-A589-848228EE750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44726" y="768968"/>
            <a:ext cx="719051" cy="1109749"/>
          </a:xfrm>
          <a:prstGeom prst="rect">
            <a:avLst/>
          </a:prstGeom>
        </p:spPr>
      </p:pic>
      <p:pic>
        <p:nvPicPr>
          <p:cNvPr id="35" name="Image 34">
            <a:extLst>
              <a:ext uri="{FF2B5EF4-FFF2-40B4-BE49-F238E27FC236}">
                <a16:creationId xmlns:a16="http://schemas.microsoft.com/office/drawing/2014/main" id="{FC21B332-363B-4033-8CAD-3FC5F200AA7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7093" y="2193432"/>
            <a:ext cx="720000" cy="1111214"/>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id="{81731D0C-CAF6-4D8C-8D30-A9D17F93808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47093" y="3322098"/>
            <a:ext cx="720000" cy="1111214"/>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id="{94450E27-A4C4-49A1-AA1A-4948B0A8795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52679" y="4265679"/>
            <a:ext cx="719051" cy="1109749"/>
          </a:xfrm>
          <a:prstGeom prst="rect">
            <a:avLst/>
          </a:prstGeom>
        </p:spPr>
      </p:pic>
      <p:pic>
        <p:nvPicPr>
          <p:cNvPr id="61" name="Image 60">
            <a:extLst>
              <a:ext uri="{FF2B5EF4-FFF2-40B4-BE49-F238E27FC236}">
                <a16:creationId xmlns:a16="http://schemas.microsoft.com/office/drawing/2014/main" id="{D6D3ACD8-D67B-4C40-8277-CFFB4D10F04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326681" y="768968"/>
            <a:ext cx="719051" cy="1109749"/>
          </a:xfrm>
          <a:prstGeom prst="rect">
            <a:avLst/>
          </a:prstGeom>
        </p:spPr>
      </p:pic>
      <p:pic>
        <p:nvPicPr>
          <p:cNvPr id="63" name="Image 62">
            <a:extLst>
              <a:ext uri="{FF2B5EF4-FFF2-40B4-BE49-F238E27FC236}">
                <a16:creationId xmlns:a16="http://schemas.microsoft.com/office/drawing/2014/main" id="{834544C3-AC9F-4D59-8185-F72D2EE3D8A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852679" y="3091478"/>
            <a:ext cx="719051" cy="1109749"/>
          </a:xfrm>
          <a:prstGeom prst="rect">
            <a:avLst/>
          </a:prstGeom>
        </p:spPr>
      </p:pic>
      <p:sp>
        <p:nvSpPr>
          <p:cNvPr id="34" name="ZoneTexte 33">
            <a:extLst>
              <a:ext uri="{FF2B5EF4-FFF2-40B4-BE49-F238E27FC236}">
                <a16:creationId xmlns:a16="http://schemas.microsoft.com/office/drawing/2014/main" id="{9213BECF-E061-45B7-B5CD-585A5BBA18D5}"/>
              </a:ext>
            </a:extLst>
          </p:cNvPr>
          <p:cNvSpPr txBox="1"/>
          <p:nvPr/>
        </p:nvSpPr>
        <p:spPr>
          <a:xfrm>
            <a:off x="2219560" y="2691226"/>
            <a:ext cx="3887517" cy="1475547"/>
          </a:xfrm>
          <a:prstGeom prst="rect">
            <a:avLst/>
          </a:prstGeom>
          <a:noFill/>
        </p:spPr>
        <p:txBody>
          <a:bodyPr wrap="square" rtlCol="0">
            <a:spAutoFit/>
          </a:bodyPr>
          <a:lstStyle/>
          <a:p>
            <a:r>
              <a:rPr lang="fr-FR" dirty="0"/>
              <a:t>                            Noémie</a:t>
            </a:r>
          </a:p>
          <a:p>
            <a:endParaRPr lang="fr-FR" dirty="0"/>
          </a:p>
          <a:p>
            <a:r>
              <a:rPr lang="fr-FR" dirty="0"/>
              <a:t>Océane                                         Ewen</a:t>
            </a:r>
          </a:p>
          <a:p>
            <a:endParaRPr lang="fr-FR" dirty="0"/>
          </a:p>
          <a:p>
            <a:r>
              <a:rPr lang="fr-FR" dirty="0"/>
              <a:t>                             Simon</a:t>
            </a:r>
          </a:p>
        </p:txBody>
      </p:sp>
      <p:sp>
        <p:nvSpPr>
          <p:cNvPr id="36" name="ZoneTexte 35">
            <a:extLst>
              <a:ext uri="{FF2B5EF4-FFF2-40B4-BE49-F238E27FC236}">
                <a16:creationId xmlns:a16="http://schemas.microsoft.com/office/drawing/2014/main" id="{C8D271C5-7B40-47ED-98DF-C9D25DA81FD9}"/>
              </a:ext>
            </a:extLst>
          </p:cNvPr>
          <p:cNvSpPr txBox="1"/>
          <p:nvPr/>
        </p:nvSpPr>
        <p:spPr>
          <a:xfrm>
            <a:off x="8286773" y="307303"/>
            <a:ext cx="3564916" cy="1477328"/>
          </a:xfrm>
          <a:prstGeom prst="rect">
            <a:avLst/>
          </a:prstGeom>
          <a:noFill/>
        </p:spPr>
        <p:txBody>
          <a:bodyPr wrap="square" rtlCol="0">
            <a:spAutoFit/>
          </a:bodyPr>
          <a:lstStyle/>
          <a:p>
            <a:r>
              <a:rPr lang="fr-FR" b="1" dirty="0"/>
              <a:t>Ex CE1-CE2 * Simon entame. Quelle(s) cartes puis-je  mettre à Simon pour que l’équipe Simon/Noémie puisse gagner trois fois. </a:t>
            </a:r>
          </a:p>
        </p:txBody>
      </p:sp>
      <p:pic>
        <p:nvPicPr>
          <p:cNvPr id="16" name="Image 15">
            <a:extLst>
              <a:ext uri="{FF2B5EF4-FFF2-40B4-BE49-F238E27FC236}">
                <a16:creationId xmlns:a16="http://schemas.microsoft.com/office/drawing/2014/main" id="{B80C998E-CF0F-436D-B563-AB042F35B3CD}"/>
              </a:ext>
            </a:extLst>
          </p:cNvPr>
          <p:cNvPicPr>
            <a:picLocks noChangeAspect="1"/>
          </p:cNvPicPr>
          <p:nvPr/>
        </p:nvPicPr>
        <p:blipFill>
          <a:blip r:embed="rId11" cstate="hqprint">
            <a:extLst>
              <a:ext uri="{28A0092B-C50C-407E-A947-70E740481C1C}">
                <a14:useLocalDpi xmlns:a14="http://schemas.microsoft.com/office/drawing/2010/main" val="0"/>
              </a:ext>
            </a:extLst>
          </a:blip>
          <a:stretch>
            <a:fillRect/>
          </a:stretch>
        </p:blipFill>
        <p:spPr>
          <a:xfrm>
            <a:off x="3185229" y="5115301"/>
            <a:ext cx="720000" cy="1109133"/>
          </a:xfrm>
          <a:prstGeom prst="rect">
            <a:avLst/>
          </a:prstGeom>
        </p:spPr>
      </p:pic>
      <p:pic>
        <p:nvPicPr>
          <p:cNvPr id="21" name="Image 20" descr="Une image contenant dessin&#10;&#10;Description générée automatiquement">
            <a:extLst>
              <a:ext uri="{FF2B5EF4-FFF2-40B4-BE49-F238E27FC236}">
                <a16:creationId xmlns:a16="http://schemas.microsoft.com/office/drawing/2014/main" id="{ED6F5F62-5493-4672-BA7A-4BAEEC02B549}"/>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69524" y="4450764"/>
            <a:ext cx="719051" cy="1109749"/>
          </a:xfrm>
          <a:prstGeom prst="rect">
            <a:avLst/>
          </a:prstGeom>
        </p:spPr>
      </p:pic>
      <p:pic>
        <p:nvPicPr>
          <p:cNvPr id="18" name="Image 17">
            <a:extLst>
              <a:ext uri="{FF2B5EF4-FFF2-40B4-BE49-F238E27FC236}">
                <a16:creationId xmlns:a16="http://schemas.microsoft.com/office/drawing/2014/main" id="{0266E581-714F-48D7-80D7-FE006ACEB7F6}"/>
              </a:ext>
            </a:extLst>
          </p:cNvPr>
          <p:cNvPicPr>
            <a:picLocks noChangeAspect="1"/>
          </p:cNvPicPr>
          <p:nvPr/>
        </p:nvPicPr>
        <p:blipFill>
          <a:blip r:embed="rId13" cstate="hqprint">
            <a:extLst>
              <a:ext uri="{28A0092B-C50C-407E-A947-70E740481C1C}">
                <a14:useLocalDpi xmlns:a14="http://schemas.microsoft.com/office/drawing/2010/main" val="0"/>
              </a:ext>
            </a:extLst>
          </a:blip>
          <a:stretch>
            <a:fillRect/>
          </a:stretch>
        </p:blipFill>
        <p:spPr>
          <a:xfrm rot="10800000">
            <a:off x="4042165" y="5114685"/>
            <a:ext cx="719050" cy="1113442"/>
          </a:xfrm>
          <a:prstGeom prst="rect">
            <a:avLst/>
          </a:prstGeom>
        </p:spPr>
      </p:pic>
    </p:spTree>
    <p:extLst>
      <p:ext uri="{BB962C8B-B14F-4D97-AF65-F5344CB8AC3E}">
        <p14:creationId xmlns:p14="http://schemas.microsoft.com/office/powerpoint/2010/main" val="4150247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 14" descr="Une image contenant dessin, horloge, ordinateur&#10;&#10;Description générée automatiquement">
            <a:extLst>
              <a:ext uri="{FF2B5EF4-FFF2-40B4-BE49-F238E27FC236}">
                <a16:creationId xmlns:a16="http://schemas.microsoft.com/office/drawing/2014/main" id="{0E560F49-8804-455C-A65F-860B549893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2680" y="1976553"/>
            <a:ext cx="719051" cy="1109749"/>
          </a:xfrm>
          <a:prstGeom prst="rect">
            <a:avLst/>
          </a:prstGeom>
        </p:spPr>
      </p:pic>
      <p:pic>
        <p:nvPicPr>
          <p:cNvPr id="17" name="Image 16">
            <a:extLst>
              <a:ext uri="{FF2B5EF4-FFF2-40B4-BE49-F238E27FC236}">
                <a16:creationId xmlns:a16="http://schemas.microsoft.com/office/drawing/2014/main" id="{CEDDB895-65CA-4CD3-9575-31AA127E5E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85680" y="4979283"/>
            <a:ext cx="720000" cy="1111214"/>
          </a:xfrm>
          <a:prstGeom prst="rect">
            <a:avLst/>
          </a:prstGeom>
        </p:spPr>
      </p:pic>
      <p:pic>
        <p:nvPicPr>
          <p:cNvPr id="19" name="Image 18" descr="Une image contenant dessin, horloge, ordinateur&#10;&#10;Description générée automatiquement">
            <a:extLst>
              <a:ext uri="{FF2B5EF4-FFF2-40B4-BE49-F238E27FC236}">
                <a16:creationId xmlns:a16="http://schemas.microsoft.com/office/drawing/2014/main" id="{89AA77B1-A0D6-438E-BA5E-76E6D5DC65D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05229" y="768966"/>
            <a:ext cx="719051" cy="1109749"/>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id="{556E7553-7997-4E3B-A589-848228EE750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78196" y="768967"/>
            <a:ext cx="719051" cy="1109749"/>
          </a:xfrm>
          <a:prstGeom prst="rect">
            <a:avLst/>
          </a:prstGeom>
        </p:spPr>
      </p:pic>
      <p:pic>
        <p:nvPicPr>
          <p:cNvPr id="35" name="Image 34">
            <a:extLst>
              <a:ext uri="{FF2B5EF4-FFF2-40B4-BE49-F238E27FC236}">
                <a16:creationId xmlns:a16="http://schemas.microsoft.com/office/drawing/2014/main" id="{FC21B332-363B-4033-8CAD-3FC5F200AA7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7093" y="2193432"/>
            <a:ext cx="720000" cy="1111214"/>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id="{81731D0C-CAF6-4D8C-8D30-A9D17F93808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47093" y="3322098"/>
            <a:ext cx="720000" cy="1111214"/>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id="{94450E27-A4C4-49A1-AA1A-4948B0A8795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52679" y="4265679"/>
            <a:ext cx="719051" cy="1109749"/>
          </a:xfrm>
          <a:prstGeom prst="rect">
            <a:avLst/>
          </a:prstGeom>
        </p:spPr>
      </p:pic>
      <p:pic>
        <p:nvPicPr>
          <p:cNvPr id="61" name="Image 60">
            <a:extLst>
              <a:ext uri="{FF2B5EF4-FFF2-40B4-BE49-F238E27FC236}">
                <a16:creationId xmlns:a16="http://schemas.microsoft.com/office/drawing/2014/main" id="{D6D3ACD8-D67B-4C40-8277-CFFB4D10F04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946441" y="768965"/>
            <a:ext cx="719051" cy="1109749"/>
          </a:xfrm>
          <a:prstGeom prst="rect">
            <a:avLst/>
          </a:prstGeom>
        </p:spPr>
      </p:pic>
      <p:pic>
        <p:nvPicPr>
          <p:cNvPr id="63" name="Image 62">
            <a:extLst>
              <a:ext uri="{FF2B5EF4-FFF2-40B4-BE49-F238E27FC236}">
                <a16:creationId xmlns:a16="http://schemas.microsoft.com/office/drawing/2014/main" id="{834544C3-AC9F-4D59-8185-F72D2EE3D8AC}"/>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852679" y="3091478"/>
            <a:ext cx="719051" cy="1109749"/>
          </a:xfrm>
          <a:prstGeom prst="rect">
            <a:avLst/>
          </a:prstGeom>
        </p:spPr>
      </p:pic>
      <p:sp>
        <p:nvSpPr>
          <p:cNvPr id="34" name="ZoneTexte 33">
            <a:extLst>
              <a:ext uri="{FF2B5EF4-FFF2-40B4-BE49-F238E27FC236}">
                <a16:creationId xmlns:a16="http://schemas.microsoft.com/office/drawing/2014/main" id="{9213BECF-E061-45B7-B5CD-585A5BBA18D5}"/>
              </a:ext>
            </a:extLst>
          </p:cNvPr>
          <p:cNvSpPr txBox="1"/>
          <p:nvPr/>
        </p:nvSpPr>
        <p:spPr>
          <a:xfrm>
            <a:off x="2219560" y="2691226"/>
            <a:ext cx="3887517" cy="1475547"/>
          </a:xfrm>
          <a:prstGeom prst="rect">
            <a:avLst/>
          </a:prstGeom>
          <a:noFill/>
        </p:spPr>
        <p:txBody>
          <a:bodyPr wrap="square" rtlCol="0">
            <a:spAutoFit/>
          </a:bodyPr>
          <a:lstStyle/>
          <a:p>
            <a:r>
              <a:rPr lang="fr-FR" dirty="0"/>
              <a:t>                            Noémie</a:t>
            </a:r>
          </a:p>
          <a:p>
            <a:endParaRPr lang="fr-FR" dirty="0"/>
          </a:p>
          <a:p>
            <a:r>
              <a:rPr lang="fr-FR" dirty="0"/>
              <a:t>Océane                                         Ewen</a:t>
            </a:r>
          </a:p>
          <a:p>
            <a:endParaRPr lang="fr-FR" dirty="0"/>
          </a:p>
          <a:p>
            <a:r>
              <a:rPr lang="fr-FR" dirty="0"/>
              <a:t>                             Simon</a:t>
            </a:r>
          </a:p>
        </p:txBody>
      </p:sp>
      <p:sp>
        <p:nvSpPr>
          <p:cNvPr id="36" name="ZoneTexte 35">
            <a:extLst>
              <a:ext uri="{FF2B5EF4-FFF2-40B4-BE49-F238E27FC236}">
                <a16:creationId xmlns:a16="http://schemas.microsoft.com/office/drawing/2014/main" id="{C8D271C5-7B40-47ED-98DF-C9D25DA81FD9}"/>
              </a:ext>
            </a:extLst>
          </p:cNvPr>
          <p:cNvSpPr txBox="1"/>
          <p:nvPr/>
        </p:nvSpPr>
        <p:spPr>
          <a:xfrm>
            <a:off x="8286773" y="307303"/>
            <a:ext cx="3564916" cy="1477328"/>
          </a:xfrm>
          <a:prstGeom prst="rect">
            <a:avLst/>
          </a:prstGeom>
          <a:noFill/>
        </p:spPr>
        <p:txBody>
          <a:bodyPr wrap="square" rtlCol="0">
            <a:spAutoFit/>
          </a:bodyPr>
          <a:lstStyle/>
          <a:p>
            <a:r>
              <a:rPr lang="fr-FR" b="1" dirty="0"/>
              <a:t>Ex Fin CE1-CE2 * Simon entame. Quelle(s) cartes puis-je  mettre à Simon pour que l’équipe Simon/Noémie puisse gagner trois fois. </a:t>
            </a:r>
          </a:p>
        </p:txBody>
      </p:sp>
      <p:pic>
        <p:nvPicPr>
          <p:cNvPr id="16" name="Image 15">
            <a:extLst>
              <a:ext uri="{FF2B5EF4-FFF2-40B4-BE49-F238E27FC236}">
                <a16:creationId xmlns:a16="http://schemas.microsoft.com/office/drawing/2014/main" id="{B80C998E-CF0F-436D-B563-AB042F35B3CD}"/>
              </a:ext>
            </a:extLst>
          </p:cNvPr>
          <p:cNvPicPr>
            <a:picLocks noChangeAspect="1"/>
          </p:cNvPicPr>
          <p:nvPr/>
        </p:nvPicPr>
        <p:blipFill>
          <a:blip r:embed="rId11" cstate="hqprint">
            <a:extLst>
              <a:ext uri="{28A0092B-C50C-407E-A947-70E740481C1C}">
                <a14:useLocalDpi xmlns:a14="http://schemas.microsoft.com/office/drawing/2010/main" val="0"/>
              </a:ext>
            </a:extLst>
          </a:blip>
          <a:stretch>
            <a:fillRect/>
          </a:stretch>
        </p:blipFill>
        <p:spPr>
          <a:xfrm>
            <a:off x="3665492" y="5005638"/>
            <a:ext cx="720000" cy="1109133"/>
          </a:xfrm>
          <a:prstGeom prst="rect">
            <a:avLst/>
          </a:prstGeom>
        </p:spPr>
      </p:pic>
      <p:pic>
        <p:nvPicPr>
          <p:cNvPr id="21" name="Image 20" descr="Une image contenant dessin&#10;&#10;Description générée automatiquement">
            <a:extLst>
              <a:ext uri="{FF2B5EF4-FFF2-40B4-BE49-F238E27FC236}">
                <a16:creationId xmlns:a16="http://schemas.microsoft.com/office/drawing/2014/main" id="{ED6F5F62-5493-4672-BA7A-4BAEEC02B549}"/>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69524" y="4450764"/>
            <a:ext cx="719051" cy="1109749"/>
          </a:xfrm>
          <a:prstGeom prst="rect">
            <a:avLst/>
          </a:prstGeom>
        </p:spPr>
      </p:pic>
      <p:sp>
        <p:nvSpPr>
          <p:cNvPr id="2" name="ZoneTexte 1">
            <a:extLst>
              <a:ext uri="{FF2B5EF4-FFF2-40B4-BE49-F238E27FC236}">
                <a16:creationId xmlns:a16="http://schemas.microsoft.com/office/drawing/2014/main" id="{84510055-0A99-4563-862A-DEC73E89AD7B}"/>
              </a:ext>
            </a:extLst>
          </p:cNvPr>
          <p:cNvSpPr txBox="1"/>
          <p:nvPr/>
        </p:nvSpPr>
        <p:spPr>
          <a:xfrm>
            <a:off x="8287722" y="2432482"/>
            <a:ext cx="3714888" cy="1754326"/>
          </a:xfrm>
          <a:prstGeom prst="rect">
            <a:avLst/>
          </a:prstGeom>
          <a:noFill/>
        </p:spPr>
        <p:txBody>
          <a:bodyPr wrap="square" rtlCol="0">
            <a:spAutoFit/>
          </a:bodyPr>
          <a:lstStyle/>
          <a:p>
            <a:r>
              <a:rPr lang="fr-FR" dirty="0"/>
              <a:t>Que se passe-t-il si Noémie gagne la première levée? </a:t>
            </a:r>
          </a:p>
          <a:p>
            <a:r>
              <a:rPr lang="fr-FR" dirty="0"/>
              <a:t>Conséquence?</a:t>
            </a:r>
          </a:p>
          <a:p>
            <a:r>
              <a:rPr lang="fr-FR" dirty="0"/>
              <a:t>Il faut donc que Simon gagne la première levée. Quelle carte peut-il alors mettre pour gagner? </a:t>
            </a:r>
          </a:p>
        </p:txBody>
      </p:sp>
      <p:sp>
        <p:nvSpPr>
          <p:cNvPr id="3" name="ZoneTexte 2">
            <a:extLst>
              <a:ext uri="{FF2B5EF4-FFF2-40B4-BE49-F238E27FC236}">
                <a16:creationId xmlns:a16="http://schemas.microsoft.com/office/drawing/2014/main" id="{59A092BF-92BF-46AD-B05D-290EC5F1A167}"/>
              </a:ext>
            </a:extLst>
          </p:cNvPr>
          <p:cNvSpPr txBox="1"/>
          <p:nvPr/>
        </p:nvSpPr>
        <p:spPr>
          <a:xfrm>
            <a:off x="8451542" y="4971495"/>
            <a:ext cx="3195961" cy="1200329"/>
          </a:xfrm>
          <a:prstGeom prst="rect">
            <a:avLst/>
          </a:prstGeom>
          <a:noFill/>
        </p:spPr>
        <p:txBody>
          <a:bodyPr wrap="square" rtlCol="0">
            <a:spAutoFit/>
          </a:bodyPr>
          <a:lstStyle/>
          <a:p>
            <a:r>
              <a:rPr lang="fr-FR" dirty="0"/>
              <a:t>Compétences : Analyser une situation, Anticiper (qui doit entamer à la seconde levée)</a:t>
            </a:r>
          </a:p>
          <a:p>
            <a:endParaRPr lang="fr-FR" dirty="0"/>
          </a:p>
        </p:txBody>
      </p:sp>
      <p:pic>
        <p:nvPicPr>
          <p:cNvPr id="18" name="Image 17">
            <a:extLst>
              <a:ext uri="{FF2B5EF4-FFF2-40B4-BE49-F238E27FC236}">
                <a16:creationId xmlns:a16="http://schemas.microsoft.com/office/drawing/2014/main" id="{613EBC4E-8FA2-4504-8AF7-D7CF580FAA4F}"/>
              </a:ext>
            </a:extLst>
          </p:cNvPr>
          <p:cNvPicPr>
            <a:picLocks noChangeAspect="1"/>
          </p:cNvPicPr>
          <p:nvPr/>
        </p:nvPicPr>
        <p:blipFill>
          <a:blip r:embed="rId13" cstate="hqprint">
            <a:extLst>
              <a:ext uri="{28A0092B-C50C-407E-A947-70E740481C1C}">
                <a14:useLocalDpi xmlns:a14="http://schemas.microsoft.com/office/drawing/2010/main" val="0"/>
              </a:ext>
            </a:extLst>
          </a:blip>
          <a:stretch>
            <a:fillRect/>
          </a:stretch>
        </p:blipFill>
        <p:spPr>
          <a:xfrm rot="10800000">
            <a:off x="4599838" y="5005638"/>
            <a:ext cx="719050" cy="1113442"/>
          </a:xfrm>
          <a:prstGeom prst="rect">
            <a:avLst/>
          </a:prstGeom>
        </p:spPr>
      </p:pic>
    </p:spTree>
    <p:extLst>
      <p:ext uri="{BB962C8B-B14F-4D97-AF65-F5344CB8AC3E}">
        <p14:creationId xmlns:p14="http://schemas.microsoft.com/office/powerpoint/2010/main" val="710955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essin, horloge, signe&#10;&#10;Description générée automatiquement">
            <a:extLst>
              <a:ext uri="{FF2B5EF4-FFF2-40B4-BE49-F238E27FC236}">
                <a16:creationId xmlns:a16="http://schemas.microsoft.com/office/drawing/2014/main" id="{B2E0B0AE-1994-4B52-B9A3-71881A4B6A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3895" y="2075691"/>
            <a:ext cx="719051" cy="1109749"/>
          </a:xfrm>
          <a:prstGeom prst="rect">
            <a:avLst/>
          </a:prstGeom>
        </p:spPr>
      </p:pic>
      <p:pic>
        <p:nvPicPr>
          <p:cNvPr id="7" name="Image 6">
            <a:extLst>
              <a:ext uri="{FF2B5EF4-FFF2-40B4-BE49-F238E27FC236}">
                <a16:creationId xmlns:a16="http://schemas.microsoft.com/office/drawing/2014/main" id="{83F4EF6B-A5B9-4493-88EE-2B929992AC0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19711" y="527906"/>
            <a:ext cx="720000" cy="1109133"/>
          </a:xfrm>
          <a:prstGeom prst="rect">
            <a:avLst/>
          </a:prstGeom>
        </p:spPr>
      </p:pic>
      <p:pic>
        <p:nvPicPr>
          <p:cNvPr id="9" name="Image 8">
            <a:extLst>
              <a:ext uri="{FF2B5EF4-FFF2-40B4-BE49-F238E27FC236}">
                <a16:creationId xmlns:a16="http://schemas.microsoft.com/office/drawing/2014/main" id="{369C5D9B-631E-454A-8DAF-56F6E620A4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36849" y="530401"/>
            <a:ext cx="719051" cy="1109749"/>
          </a:xfrm>
          <a:prstGeom prst="rect">
            <a:avLst/>
          </a:prstGeom>
        </p:spPr>
      </p:pic>
      <p:pic>
        <p:nvPicPr>
          <p:cNvPr id="11" name="Image 10" descr="Une image contenant texte&#10;&#10;Description générée automatiquement">
            <a:extLst>
              <a:ext uri="{FF2B5EF4-FFF2-40B4-BE49-F238E27FC236}">
                <a16:creationId xmlns:a16="http://schemas.microsoft.com/office/drawing/2014/main" id="{D3977118-0F65-48FB-8B21-2E237101779B}"/>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557075" y="2206504"/>
            <a:ext cx="720000" cy="1109133"/>
          </a:xfrm>
          <a:prstGeom prst="rect">
            <a:avLst/>
          </a:prstGeom>
        </p:spPr>
      </p:pic>
      <p:pic>
        <p:nvPicPr>
          <p:cNvPr id="13" name="Image 12">
            <a:extLst>
              <a:ext uri="{FF2B5EF4-FFF2-40B4-BE49-F238E27FC236}">
                <a16:creationId xmlns:a16="http://schemas.microsoft.com/office/drawing/2014/main" id="{AFAD9D50-7EE0-4FA0-8526-B006BDEF50E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0721" y="2205888"/>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id="{0E560F49-8804-455C-A65F-860B549893B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2182819"/>
            <a:ext cx="719051" cy="1109749"/>
          </a:xfrm>
          <a:prstGeom prst="rect">
            <a:avLst/>
          </a:prstGeom>
        </p:spPr>
      </p:pic>
      <p:pic>
        <p:nvPicPr>
          <p:cNvPr id="17" name="Image 16">
            <a:extLst>
              <a:ext uri="{FF2B5EF4-FFF2-40B4-BE49-F238E27FC236}">
                <a16:creationId xmlns:a16="http://schemas.microsoft.com/office/drawing/2014/main" id="{CEDDB895-65CA-4CD3-9575-31AA127E5EB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52017" y="2074226"/>
            <a:ext cx="720000" cy="1111214"/>
          </a:xfrm>
          <a:prstGeom prst="rect">
            <a:avLst/>
          </a:prstGeom>
        </p:spPr>
      </p:pic>
      <p:pic>
        <p:nvPicPr>
          <p:cNvPr id="29" name="Image 28">
            <a:extLst>
              <a:ext uri="{FF2B5EF4-FFF2-40B4-BE49-F238E27FC236}">
                <a16:creationId xmlns:a16="http://schemas.microsoft.com/office/drawing/2014/main" id="{5838782F-289D-4A78-AC62-244CDCCB920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174830" y="3292568"/>
            <a:ext cx="720000" cy="1111214"/>
          </a:xfrm>
          <a:prstGeom prst="rect">
            <a:avLst/>
          </a:prstGeom>
        </p:spPr>
      </p:pic>
      <p:pic>
        <p:nvPicPr>
          <p:cNvPr id="31" name="Image 30" descr="Une image contenant dessin&#10;&#10;Description générée automatiquement">
            <a:extLst>
              <a:ext uri="{FF2B5EF4-FFF2-40B4-BE49-F238E27FC236}">
                <a16:creationId xmlns:a16="http://schemas.microsoft.com/office/drawing/2014/main" id="{C46635E6-BCDD-4067-9500-53B1EA5457A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715815" y="5655659"/>
            <a:ext cx="719051" cy="1109749"/>
          </a:xfrm>
          <a:prstGeom prst="rect">
            <a:avLst/>
          </a:prstGeom>
        </p:spPr>
      </p:pic>
      <p:pic>
        <p:nvPicPr>
          <p:cNvPr id="33" name="Image 32" descr="Une image contenant dessin&#10;&#10;Description générée automatiquement">
            <a:extLst>
              <a:ext uri="{FF2B5EF4-FFF2-40B4-BE49-F238E27FC236}">
                <a16:creationId xmlns:a16="http://schemas.microsoft.com/office/drawing/2014/main" id="{FCFE669C-F460-4047-ABF5-25B7A20AFF65}"/>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983907" y="5655659"/>
            <a:ext cx="719051" cy="1109749"/>
          </a:xfrm>
          <a:prstGeom prst="rect">
            <a:avLst/>
          </a:prstGeom>
        </p:spPr>
      </p:pic>
      <p:pic>
        <p:nvPicPr>
          <p:cNvPr id="35" name="Image 34">
            <a:extLst>
              <a:ext uri="{FF2B5EF4-FFF2-40B4-BE49-F238E27FC236}">
                <a16:creationId xmlns:a16="http://schemas.microsoft.com/office/drawing/2014/main" id="{FC21B332-363B-4033-8CAD-3FC5F200AA70}"/>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209173" y="5655660"/>
            <a:ext cx="720000" cy="1111214"/>
          </a:xfrm>
          <a:prstGeom prst="rect">
            <a:avLst/>
          </a:prstGeom>
        </p:spPr>
      </p:pic>
      <p:pic>
        <p:nvPicPr>
          <p:cNvPr id="37" name="Image 36" descr="Une image contenant dessin, signe&#10;&#10;Description générée automatiquement">
            <a:extLst>
              <a:ext uri="{FF2B5EF4-FFF2-40B4-BE49-F238E27FC236}">
                <a16:creationId xmlns:a16="http://schemas.microsoft.com/office/drawing/2014/main" id="{6B5AA8B5-5E5B-44E9-9C31-EBCB482ADDAE}"/>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175779" y="4431609"/>
            <a:ext cx="719051" cy="1109749"/>
          </a:xfrm>
          <a:prstGeom prst="rect">
            <a:avLst/>
          </a:prstGeom>
        </p:spPr>
      </p:pic>
      <p:pic>
        <p:nvPicPr>
          <p:cNvPr id="47" name="Image 46">
            <a:extLst>
              <a:ext uri="{FF2B5EF4-FFF2-40B4-BE49-F238E27FC236}">
                <a16:creationId xmlns:a16="http://schemas.microsoft.com/office/drawing/2014/main" id="{3CE60B66-37F3-4995-9B6C-6007F93D4EDC}"/>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693428" y="525825"/>
            <a:ext cx="720000" cy="1111214"/>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id="{94450E27-A4C4-49A1-AA1A-4948B0A87959}"/>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5468095" y="5655658"/>
            <a:ext cx="719051" cy="1109749"/>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id="{4BEFBA16-9B30-4D76-B87B-524B352D74C4}"/>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5467146" y="525825"/>
            <a:ext cx="720000" cy="1111214"/>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31670" y="3542364"/>
            <a:ext cx="719051" cy="1109749"/>
          </a:xfrm>
          <a:prstGeom prst="rect">
            <a:avLst/>
          </a:prstGeom>
        </p:spPr>
      </p:pic>
      <p:sp>
        <p:nvSpPr>
          <p:cNvPr id="34" name="ZoneTexte 33">
            <a:extLst>
              <a:ext uri="{FF2B5EF4-FFF2-40B4-BE49-F238E27FC236}">
                <a16:creationId xmlns:a16="http://schemas.microsoft.com/office/drawing/2014/main" id="{F5DE44C5-60E1-412E-8B7C-CC41F2A43BEF}"/>
              </a:ext>
            </a:extLst>
          </p:cNvPr>
          <p:cNvSpPr txBox="1"/>
          <p:nvPr/>
        </p:nvSpPr>
        <p:spPr>
          <a:xfrm>
            <a:off x="2974332" y="2447667"/>
            <a:ext cx="3887517" cy="1475547"/>
          </a:xfrm>
          <a:prstGeom prst="rect">
            <a:avLst/>
          </a:prstGeom>
          <a:noFill/>
        </p:spPr>
        <p:txBody>
          <a:bodyPr wrap="square" rtlCol="0">
            <a:spAutoFit/>
          </a:bodyPr>
          <a:lstStyle/>
          <a:p>
            <a:r>
              <a:rPr lang="fr-FR" dirty="0"/>
              <a:t>                            Noémie</a:t>
            </a:r>
          </a:p>
          <a:p>
            <a:endParaRPr lang="fr-FR" dirty="0"/>
          </a:p>
          <a:p>
            <a:r>
              <a:rPr lang="fr-FR" dirty="0"/>
              <a:t>Océane                                         Ewen</a:t>
            </a:r>
          </a:p>
          <a:p>
            <a:endParaRPr lang="fr-FR" dirty="0"/>
          </a:p>
          <a:p>
            <a:r>
              <a:rPr lang="fr-FR" dirty="0"/>
              <a:t>                             Simon</a:t>
            </a:r>
          </a:p>
        </p:txBody>
      </p:sp>
      <p:sp>
        <p:nvSpPr>
          <p:cNvPr id="36" name="ZoneTexte 35">
            <a:extLst>
              <a:ext uri="{FF2B5EF4-FFF2-40B4-BE49-F238E27FC236}">
                <a16:creationId xmlns:a16="http://schemas.microsoft.com/office/drawing/2014/main" id="{BD25DE80-E3C3-4AB1-A0FC-6B2DDDE33AF5}"/>
              </a:ext>
            </a:extLst>
          </p:cNvPr>
          <p:cNvSpPr txBox="1"/>
          <p:nvPr/>
        </p:nvSpPr>
        <p:spPr>
          <a:xfrm>
            <a:off x="8513412" y="388096"/>
            <a:ext cx="2758590" cy="923330"/>
          </a:xfrm>
          <a:prstGeom prst="rect">
            <a:avLst/>
          </a:prstGeom>
          <a:noFill/>
        </p:spPr>
        <p:txBody>
          <a:bodyPr wrap="square" rtlCol="0">
            <a:spAutoFit/>
          </a:bodyPr>
          <a:lstStyle/>
          <a:p>
            <a:r>
              <a:rPr lang="fr-FR" b="1" dirty="0"/>
              <a:t>CE1- CE2 Ex **Océane  entame. Océane/Ewen font quatre levées. </a:t>
            </a:r>
          </a:p>
        </p:txBody>
      </p:sp>
    </p:spTree>
    <p:extLst>
      <p:ext uri="{BB962C8B-B14F-4D97-AF65-F5344CB8AC3E}">
        <p14:creationId xmlns:p14="http://schemas.microsoft.com/office/powerpoint/2010/main" val="1492750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essin, horloge, signe&#10;&#10;Description générée automatiquement">
            <a:extLst>
              <a:ext uri="{FF2B5EF4-FFF2-40B4-BE49-F238E27FC236}">
                <a16:creationId xmlns:a16="http://schemas.microsoft.com/office/drawing/2014/main" id="{B2E0B0AE-1994-4B52-B9A3-71881A4B6A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3895" y="2075691"/>
            <a:ext cx="719051" cy="1109749"/>
          </a:xfrm>
          <a:prstGeom prst="rect">
            <a:avLst/>
          </a:prstGeom>
        </p:spPr>
      </p:pic>
      <p:pic>
        <p:nvPicPr>
          <p:cNvPr id="7" name="Image 6">
            <a:extLst>
              <a:ext uri="{FF2B5EF4-FFF2-40B4-BE49-F238E27FC236}">
                <a16:creationId xmlns:a16="http://schemas.microsoft.com/office/drawing/2014/main" id="{83F4EF6B-A5B9-4493-88EE-2B929992AC0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919711" y="527906"/>
            <a:ext cx="720000" cy="1109133"/>
          </a:xfrm>
          <a:prstGeom prst="rect">
            <a:avLst/>
          </a:prstGeom>
        </p:spPr>
      </p:pic>
      <p:pic>
        <p:nvPicPr>
          <p:cNvPr id="9" name="Image 8">
            <a:extLst>
              <a:ext uri="{FF2B5EF4-FFF2-40B4-BE49-F238E27FC236}">
                <a16:creationId xmlns:a16="http://schemas.microsoft.com/office/drawing/2014/main" id="{369C5D9B-631E-454A-8DAF-56F6E620A4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36849" y="530401"/>
            <a:ext cx="719051" cy="1109749"/>
          </a:xfrm>
          <a:prstGeom prst="rect">
            <a:avLst/>
          </a:prstGeom>
        </p:spPr>
      </p:pic>
      <p:pic>
        <p:nvPicPr>
          <p:cNvPr id="11" name="Image 10" descr="Une image contenant texte&#10;&#10;Description générée automatiquement">
            <a:extLst>
              <a:ext uri="{FF2B5EF4-FFF2-40B4-BE49-F238E27FC236}">
                <a16:creationId xmlns:a16="http://schemas.microsoft.com/office/drawing/2014/main" id="{D3977118-0F65-48FB-8B21-2E237101779B}"/>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557075" y="2206504"/>
            <a:ext cx="720000" cy="1109133"/>
          </a:xfrm>
          <a:prstGeom prst="rect">
            <a:avLst/>
          </a:prstGeom>
        </p:spPr>
      </p:pic>
      <p:pic>
        <p:nvPicPr>
          <p:cNvPr id="13" name="Image 12">
            <a:extLst>
              <a:ext uri="{FF2B5EF4-FFF2-40B4-BE49-F238E27FC236}">
                <a16:creationId xmlns:a16="http://schemas.microsoft.com/office/drawing/2014/main" id="{AFAD9D50-7EE0-4FA0-8526-B006BDEF50E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0721" y="2205888"/>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id="{0E560F49-8804-455C-A65F-860B549893B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2182819"/>
            <a:ext cx="719051" cy="1109749"/>
          </a:xfrm>
          <a:prstGeom prst="rect">
            <a:avLst/>
          </a:prstGeom>
        </p:spPr>
      </p:pic>
      <p:pic>
        <p:nvPicPr>
          <p:cNvPr id="17" name="Image 16">
            <a:extLst>
              <a:ext uri="{FF2B5EF4-FFF2-40B4-BE49-F238E27FC236}">
                <a16:creationId xmlns:a16="http://schemas.microsoft.com/office/drawing/2014/main" id="{CEDDB895-65CA-4CD3-9575-31AA127E5EB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52017" y="2074226"/>
            <a:ext cx="720000" cy="1111214"/>
          </a:xfrm>
          <a:prstGeom prst="rect">
            <a:avLst/>
          </a:prstGeom>
        </p:spPr>
      </p:pic>
      <p:pic>
        <p:nvPicPr>
          <p:cNvPr id="29" name="Image 28">
            <a:extLst>
              <a:ext uri="{FF2B5EF4-FFF2-40B4-BE49-F238E27FC236}">
                <a16:creationId xmlns:a16="http://schemas.microsoft.com/office/drawing/2014/main" id="{5838782F-289D-4A78-AC62-244CDCCB920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7174830" y="3292568"/>
            <a:ext cx="720000" cy="1111214"/>
          </a:xfrm>
          <a:prstGeom prst="rect">
            <a:avLst/>
          </a:prstGeom>
        </p:spPr>
      </p:pic>
      <p:pic>
        <p:nvPicPr>
          <p:cNvPr id="31" name="Image 30" descr="Une image contenant dessin&#10;&#10;Description générée automatiquement">
            <a:extLst>
              <a:ext uri="{FF2B5EF4-FFF2-40B4-BE49-F238E27FC236}">
                <a16:creationId xmlns:a16="http://schemas.microsoft.com/office/drawing/2014/main" id="{C46635E6-BCDD-4067-9500-53B1EA5457A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715815" y="5655659"/>
            <a:ext cx="719051" cy="1109749"/>
          </a:xfrm>
          <a:prstGeom prst="rect">
            <a:avLst/>
          </a:prstGeom>
        </p:spPr>
      </p:pic>
      <p:pic>
        <p:nvPicPr>
          <p:cNvPr id="33" name="Image 32" descr="Une image contenant dessin&#10;&#10;Description générée automatiquement">
            <a:extLst>
              <a:ext uri="{FF2B5EF4-FFF2-40B4-BE49-F238E27FC236}">
                <a16:creationId xmlns:a16="http://schemas.microsoft.com/office/drawing/2014/main" id="{FCFE669C-F460-4047-ABF5-25B7A20AFF65}"/>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983907" y="5655659"/>
            <a:ext cx="719051" cy="1109749"/>
          </a:xfrm>
          <a:prstGeom prst="rect">
            <a:avLst/>
          </a:prstGeom>
        </p:spPr>
      </p:pic>
      <p:pic>
        <p:nvPicPr>
          <p:cNvPr id="35" name="Image 34">
            <a:extLst>
              <a:ext uri="{FF2B5EF4-FFF2-40B4-BE49-F238E27FC236}">
                <a16:creationId xmlns:a16="http://schemas.microsoft.com/office/drawing/2014/main" id="{FC21B332-363B-4033-8CAD-3FC5F200AA70}"/>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209173" y="5655660"/>
            <a:ext cx="720000" cy="1111214"/>
          </a:xfrm>
          <a:prstGeom prst="rect">
            <a:avLst/>
          </a:prstGeom>
        </p:spPr>
      </p:pic>
      <p:pic>
        <p:nvPicPr>
          <p:cNvPr id="37" name="Image 36" descr="Une image contenant dessin, signe&#10;&#10;Description générée automatiquement">
            <a:extLst>
              <a:ext uri="{FF2B5EF4-FFF2-40B4-BE49-F238E27FC236}">
                <a16:creationId xmlns:a16="http://schemas.microsoft.com/office/drawing/2014/main" id="{6B5AA8B5-5E5B-44E9-9C31-EBCB482ADDAE}"/>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175779" y="4431609"/>
            <a:ext cx="719051" cy="1109749"/>
          </a:xfrm>
          <a:prstGeom prst="rect">
            <a:avLst/>
          </a:prstGeom>
        </p:spPr>
      </p:pic>
      <p:pic>
        <p:nvPicPr>
          <p:cNvPr id="47" name="Image 46">
            <a:extLst>
              <a:ext uri="{FF2B5EF4-FFF2-40B4-BE49-F238E27FC236}">
                <a16:creationId xmlns:a16="http://schemas.microsoft.com/office/drawing/2014/main" id="{3CE60B66-37F3-4995-9B6C-6007F93D4EDC}"/>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4693428" y="525825"/>
            <a:ext cx="720000" cy="1111214"/>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id="{94450E27-A4C4-49A1-AA1A-4948B0A87959}"/>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5468095" y="5655658"/>
            <a:ext cx="719051" cy="1109749"/>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id="{4BEFBA16-9B30-4D76-B87B-524B352D74C4}"/>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5467146" y="525825"/>
            <a:ext cx="720000" cy="1111214"/>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31670" y="3542364"/>
            <a:ext cx="719051" cy="1109749"/>
          </a:xfrm>
          <a:prstGeom prst="rect">
            <a:avLst/>
          </a:prstGeom>
        </p:spPr>
      </p:pic>
      <p:sp>
        <p:nvSpPr>
          <p:cNvPr id="34" name="ZoneTexte 33">
            <a:extLst>
              <a:ext uri="{FF2B5EF4-FFF2-40B4-BE49-F238E27FC236}">
                <a16:creationId xmlns:a16="http://schemas.microsoft.com/office/drawing/2014/main" id="{F5DE44C5-60E1-412E-8B7C-CC41F2A43BEF}"/>
              </a:ext>
            </a:extLst>
          </p:cNvPr>
          <p:cNvSpPr txBox="1"/>
          <p:nvPr/>
        </p:nvSpPr>
        <p:spPr>
          <a:xfrm>
            <a:off x="2974332" y="2447667"/>
            <a:ext cx="3887517" cy="1475547"/>
          </a:xfrm>
          <a:prstGeom prst="rect">
            <a:avLst/>
          </a:prstGeom>
          <a:noFill/>
        </p:spPr>
        <p:txBody>
          <a:bodyPr wrap="square" rtlCol="0">
            <a:spAutoFit/>
          </a:bodyPr>
          <a:lstStyle/>
          <a:p>
            <a:r>
              <a:rPr lang="fr-FR" dirty="0"/>
              <a:t>                            Noémie</a:t>
            </a:r>
          </a:p>
          <a:p>
            <a:endParaRPr lang="fr-FR" dirty="0"/>
          </a:p>
          <a:p>
            <a:r>
              <a:rPr lang="fr-FR" dirty="0"/>
              <a:t>Océane                                         Ewen</a:t>
            </a:r>
          </a:p>
          <a:p>
            <a:endParaRPr lang="fr-FR" dirty="0"/>
          </a:p>
          <a:p>
            <a:r>
              <a:rPr lang="fr-FR" dirty="0"/>
              <a:t>                             Simon</a:t>
            </a:r>
          </a:p>
        </p:txBody>
      </p:sp>
      <p:sp>
        <p:nvSpPr>
          <p:cNvPr id="36" name="ZoneTexte 35">
            <a:extLst>
              <a:ext uri="{FF2B5EF4-FFF2-40B4-BE49-F238E27FC236}">
                <a16:creationId xmlns:a16="http://schemas.microsoft.com/office/drawing/2014/main" id="{BD25DE80-E3C3-4AB1-A0FC-6B2DDDE33AF5}"/>
              </a:ext>
            </a:extLst>
          </p:cNvPr>
          <p:cNvSpPr txBox="1"/>
          <p:nvPr/>
        </p:nvSpPr>
        <p:spPr>
          <a:xfrm>
            <a:off x="8513412" y="388096"/>
            <a:ext cx="2758590" cy="923330"/>
          </a:xfrm>
          <a:prstGeom prst="rect">
            <a:avLst/>
          </a:prstGeom>
          <a:noFill/>
        </p:spPr>
        <p:txBody>
          <a:bodyPr wrap="square" rtlCol="0">
            <a:spAutoFit/>
          </a:bodyPr>
          <a:lstStyle/>
          <a:p>
            <a:r>
              <a:rPr lang="fr-FR" b="1" dirty="0"/>
              <a:t>CE1- CE2 Ex **Océane  entame. Océane/Ewen font quatre levées. </a:t>
            </a:r>
          </a:p>
        </p:txBody>
      </p:sp>
      <p:sp>
        <p:nvSpPr>
          <p:cNvPr id="2" name="ZoneTexte 1">
            <a:extLst>
              <a:ext uri="{FF2B5EF4-FFF2-40B4-BE49-F238E27FC236}">
                <a16:creationId xmlns:a16="http://schemas.microsoft.com/office/drawing/2014/main" id="{C47C24AE-056A-424F-819B-3C524AF45F2A}"/>
              </a:ext>
            </a:extLst>
          </p:cNvPr>
          <p:cNvSpPr txBox="1"/>
          <p:nvPr/>
        </p:nvSpPr>
        <p:spPr>
          <a:xfrm>
            <a:off x="9085460" y="1695705"/>
            <a:ext cx="2863884" cy="2862322"/>
          </a:xfrm>
          <a:prstGeom prst="rect">
            <a:avLst/>
          </a:prstGeom>
          <a:noFill/>
        </p:spPr>
        <p:txBody>
          <a:bodyPr wrap="square" rtlCol="0">
            <a:spAutoFit/>
          </a:bodyPr>
          <a:lstStyle/>
          <a:p>
            <a:r>
              <a:rPr lang="fr-FR" dirty="0"/>
              <a:t>Quelle est la seule couleur qu’Ewen peut jouer si il gagne? Pourquoi?</a:t>
            </a:r>
          </a:p>
          <a:p>
            <a:endParaRPr lang="fr-FR" dirty="0"/>
          </a:p>
          <a:p>
            <a:r>
              <a:rPr lang="fr-FR" dirty="0"/>
              <a:t>Que doit faire Ewen si Océane joue une carte Bleue?</a:t>
            </a:r>
          </a:p>
          <a:p>
            <a:endParaRPr lang="fr-FR" dirty="0"/>
          </a:p>
          <a:p>
            <a:r>
              <a:rPr lang="fr-FR" dirty="0"/>
              <a:t>Que doit faire Ewen si Océane joue le 3 Vert? </a:t>
            </a:r>
          </a:p>
        </p:txBody>
      </p:sp>
      <p:sp>
        <p:nvSpPr>
          <p:cNvPr id="21" name="ZoneTexte 20">
            <a:extLst>
              <a:ext uri="{FF2B5EF4-FFF2-40B4-BE49-F238E27FC236}">
                <a16:creationId xmlns:a16="http://schemas.microsoft.com/office/drawing/2014/main" id="{8B133AFF-B234-4418-87AE-F325E3D158D7}"/>
              </a:ext>
            </a:extLst>
          </p:cNvPr>
          <p:cNvSpPr txBox="1"/>
          <p:nvPr/>
        </p:nvSpPr>
        <p:spPr>
          <a:xfrm rot="10800000" flipV="1">
            <a:off x="7933895" y="4835025"/>
            <a:ext cx="4030462" cy="1754326"/>
          </a:xfrm>
          <a:prstGeom prst="rect">
            <a:avLst/>
          </a:prstGeom>
          <a:noFill/>
        </p:spPr>
        <p:txBody>
          <a:bodyPr wrap="square">
            <a:spAutoFit/>
          </a:bodyPr>
          <a:lstStyle/>
          <a:p>
            <a:r>
              <a:rPr lang="fr-FR" dirty="0"/>
              <a:t>Compétences : Analyser une situation, Anticiper (que doit faire Simon sur la carte jouée par Océane? </a:t>
            </a:r>
          </a:p>
          <a:p>
            <a:r>
              <a:rPr lang="fr-FR" dirty="0"/>
              <a:t>Observer les cartes des adversaires. </a:t>
            </a:r>
          </a:p>
          <a:p>
            <a:r>
              <a:rPr lang="fr-FR" b="1" dirty="0"/>
              <a:t>Question</a:t>
            </a:r>
            <a:r>
              <a:rPr lang="fr-FR" dirty="0"/>
              <a:t> : Faut-il donc se défaire forcément de ses plus petites cartes? </a:t>
            </a:r>
          </a:p>
        </p:txBody>
      </p:sp>
    </p:spTree>
    <p:extLst>
      <p:ext uri="{BB962C8B-B14F-4D97-AF65-F5344CB8AC3E}">
        <p14:creationId xmlns:p14="http://schemas.microsoft.com/office/powerpoint/2010/main" val="1207048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descr="Une image contenant texte&#10;&#10;Description générée automatiquement">
            <a:extLst>
              <a:ext uri="{FF2B5EF4-FFF2-40B4-BE49-F238E27FC236}">
                <a16:creationId xmlns:a16="http://schemas.microsoft.com/office/drawing/2014/main" id="{D3977118-0F65-48FB-8B21-2E237101779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28371" y="2602976"/>
            <a:ext cx="720000" cy="1109133"/>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id="{0E560F49-8804-455C-A65F-860B549893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490" y="2602360"/>
            <a:ext cx="719051" cy="1109749"/>
          </a:xfrm>
          <a:prstGeom prst="rect">
            <a:avLst/>
          </a:prstGeom>
        </p:spPr>
      </p:pic>
      <p:pic>
        <p:nvPicPr>
          <p:cNvPr id="17" name="Image 16">
            <a:extLst>
              <a:ext uri="{FF2B5EF4-FFF2-40B4-BE49-F238E27FC236}">
                <a16:creationId xmlns:a16="http://schemas.microsoft.com/office/drawing/2014/main" id="{CEDDB895-65CA-4CD3-9575-31AA127E5E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1461" y="5287726"/>
            <a:ext cx="720000" cy="1111214"/>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id="{556E7553-7997-4E3B-A589-848228EE750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45602" y="5287726"/>
            <a:ext cx="719051" cy="1109749"/>
          </a:xfrm>
          <a:prstGeom prst="rect">
            <a:avLst/>
          </a:prstGeom>
        </p:spPr>
      </p:pic>
      <p:pic>
        <p:nvPicPr>
          <p:cNvPr id="27" name="Image 26" descr="Une image contenant dessin&#10;&#10;Description générée automatiquement">
            <a:extLst>
              <a:ext uri="{FF2B5EF4-FFF2-40B4-BE49-F238E27FC236}">
                <a16:creationId xmlns:a16="http://schemas.microsoft.com/office/drawing/2014/main" id="{3AFED467-68DA-4E35-B38B-DC815972FEB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3489" y="3983874"/>
            <a:ext cx="719051" cy="1109749"/>
          </a:xfrm>
          <a:prstGeom prst="rect">
            <a:avLst/>
          </a:prstGeom>
        </p:spPr>
      </p:pic>
      <p:pic>
        <p:nvPicPr>
          <p:cNvPr id="35" name="Image 34">
            <a:extLst>
              <a:ext uri="{FF2B5EF4-FFF2-40B4-BE49-F238E27FC236}">
                <a16:creationId xmlns:a16="http://schemas.microsoft.com/office/drawing/2014/main" id="{FC21B332-363B-4033-8CAD-3FC5F200AA7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66281" y="1794081"/>
            <a:ext cx="720000" cy="1111214"/>
          </a:xfrm>
          <a:prstGeom prst="rect">
            <a:avLst/>
          </a:prstGeom>
        </p:spPr>
      </p:pic>
      <p:pic>
        <p:nvPicPr>
          <p:cNvPr id="37" name="Image 36" descr="Une image contenant dessin, signe&#10;&#10;Description générée automatiquement">
            <a:extLst>
              <a:ext uri="{FF2B5EF4-FFF2-40B4-BE49-F238E27FC236}">
                <a16:creationId xmlns:a16="http://schemas.microsoft.com/office/drawing/2014/main" id="{6B5AA8B5-5E5B-44E9-9C31-EBCB482ADDA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66281" y="4031558"/>
            <a:ext cx="719051" cy="1109749"/>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id="{C4CC1562-2B85-4A29-B62B-055F058BC44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42869" y="459062"/>
            <a:ext cx="719051" cy="1109749"/>
          </a:xfrm>
          <a:prstGeom prst="rect">
            <a:avLst/>
          </a:prstGeom>
        </p:spPr>
      </p:pic>
      <p:pic>
        <p:nvPicPr>
          <p:cNvPr id="65" name="Image 64" descr="Une image contenant dessin, horloge, signe&#10;&#10;Description générée automatiquement">
            <a:extLst>
              <a:ext uri="{FF2B5EF4-FFF2-40B4-BE49-F238E27FC236}">
                <a16:creationId xmlns:a16="http://schemas.microsoft.com/office/drawing/2014/main" id="{E995DDBF-CB8F-4C42-92E3-5788A1EFC63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976790" y="2905295"/>
            <a:ext cx="719051" cy="1109749"/>
          </a:xfrm>
          <a:prstGeom prst="rect">
            <a:avLst/>
          </a:prstGeom>
        </p:spPr>
      </p:pic>
      <p:sp>
        <p:nvSpPr>
          <p:cNvPr id="36" name="ZoneTexte 35">
            <a:extLst>
              <a:ext uri="{FF2B5EF4-FFF2-40B4-BE49-F238E27FC236}">
                <a16:creationId xmlns:a16="http://schemas.microsoft.com/office/drawing/2014/main" id="{98AAE8AA-D33B-4EBB-B591-E00F172D8F1D}"/>
              </a:ext>
            </a:extLst>
          </p:cNvPr>
          <p:cNvSpPr txBox="1"/>
          <p:nvPr/>
        </p:nvSpPr>
        <p:spPr>
          <a:xfrm>
            <a:off x="2824246" y="2755397"/>
            <a:ext cx="3887517" cy="1475547"/>
          </a:xfrm>
          <a:prstGeom prst="rect">
            <a:avLst/>
          </a:prstGeom>
          <a:noFill/>
        </p:spPr>
        <p:txBody>
          <a:bodyPr wrap="square" rtlCol="0">
            <a:spAutoFit/>
          </a:bodyPr>
          <a:lstStyle/>
          <a:p>
            <a:r>
              <a:rPr lang="fr-FR" dirty="0"/>
              <a:t>                            Noémie</a:t>
            </a:r>
          </a:p>
          <a:p>
            <a:endParaRPr lang="fr-FR" dirty="0"/>
          </a:p>
          <a:p>
            <a:r>
              <a:rPr lang="fr-FR" dirty="0"/>
              <a:t>Océane                                         Ewen</a:t>
            </a:r>
          </a:p>
          <a:p>
            <a:endParaRPr lang="fr-FR" dirty="0"/>
          </a:p>
          <a:p>
            <a:r>
              <a:rPr lang="fr-FR" dirty="0"/>
              <a:t>                             Simon</a:t>
            </a:r>
          </a:p>
        </p:txBody>
      </p:sp>
      <p:sp>
        <p:nvSpPr>
          <p:cNvPr id="38" name="ZoneTexte 37">
            <a:extLst>
              <a:ext uri="{FF2B5EF4-FFF2-40B4-BE49-F238E27FC236}">
                <a16:creationId xmlns:a16="http://schemas.microsoft.com/office/drawing/2014/main" id="{35E000D0-4633-48DB-AE44-EC90E017708A}"/>
              </a:ext>
            </a:extLst>
          </p:cNvPr>
          <p:cNvSpPr txBox="1"/>
          <p:nvPr/>
        </p:nvSpPr>
        <p:spPr>
          <a:xfrm>
            <a:off x="8296472" y="1794081"/>
            <a:ext cx="3652038" cy="1200329"/>
          </a:xfrm>
          <a:prstGeom prst="rect">
            <a:avLst/>
          </a:prstGeom>
          <a:noFill/>
        </p:spPr>
        <p:txBody>
          <a:bodyPr wrap="square" rtlCol="0">
            <a:spAutoFit/>
          </a:bodyPr>
          <a:lstStyle/>
          <a:p>
            <a:r>
              <a:rPr lang="fr-FR" b="1"/>
              <a:t>Ex  CE2 *** </a:t>
            </a:r>
            <a:r>
              <a:rPr lang="fr-FR" b="1" dirty="0"/>
              <a:t>Noémie entame. Quelle(s) cartes puis-je lui donner afin que l’équipe Simon/Noémie gagne trois levées. </a:t>
            </a:r>
          </a:p>
        </p:txBody>
      </p:sp>
      <p:pic>
        <p:nvPicPr>
          <p:cNvPr id="21" name="Image 20">
            <a:extLst>
              <a:ext uri="{FF2B5EF4-FFF2-40B4-BE49-F238E27FC236}">
                <a16:creationId xmlns:a16="http://schemas.microsoft.com/office/drawing/2014/main" id="{DD5ED437-3A53-4CD8-80C0-57108E979BB3}"/>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143196" y="459060"/>
            <a:ext cx="719051" cy="1109749"/>
          </a:xfrm>
          <a:prstGeom prst="rect">
            <a:avLst/>
          </a:prstGeom>
        </p:spPr>
      </p:pic>
      <p:pic>
        <p:nvPicPr>
          <p:cNvPr id="22" name="Image 21">
            <a:extLst>
              <a:ext uri="{FF2B5EF4-FFF2-40B4-BE49-F238E27FC236}">
                <a16:creationId xmlns:a16="http://schemas.microsoft.com/office/drawing/2014/main" id="{26ADA932-A602-4B65-A3DE-AB8CD15EF8D7}"/>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335839" y="469961"/>
            <a:ext cx="719051" cy="1109749"/>
          </a:xfrm>
          <a:prstGeom prst="rect">
            <a:avLst/>
          </a:prstGeom>
        </p:spPr>
      </p:pic>
      <p:pic>
        <p:nvPicPr>
          <p:cNvPr id="23" name="Image 22" descr="Une image contenant dessin, signe&#10;&#10;Description générée automatiquement">
            <a:extLst>
              <a:ext uri="{FF2B5EF4-FFF2-40B4-BE49-F238E27FC236}">
                <a16:creationId xmlns:a16="http://schemas.microsoft.com/office/drawing/2014/main" id="{D2CFF4C9-7D7C-4CBD-89E0-CC3796F8D929}"/>
              </a:ext>
            </a:extLst>
          </p:cNvPr>
          <p:cNvPicPr>
            <a:picLocks noChangeAspect="1"/>
          </p:cNvPicPr>
          <p:nvPr/>
        </p:nvPicPr>
        <p:blipFill>
          <a:blip r:embed="rId13">
            <a:extLst>
              <a:ext uri="{BEBA8EAE-BF5A-486C-A8C5-ECC9F3942E4B}">
                <a14:imgProps xmlns:a14="http://schemas.microsoft.com/office/drawing/2010/main">
                  <a14:imgLayer r:embed="rId14">
                    <a14:imgEffect>
                      <a14:brightnessContrast bright="-84000" contrast="3000"/>
                    </a14:imgEffect>
                  </a14:imgLayer>
                </a14:imgProps>
              </a:ext>
              <a:ext uri="{28A0092B-C50C-407E-A947-70E740481C1C}">
                <a14:useLocalDpi xmlns:a14="http://schemas.microsoft.com/office/drawing/2010/main" val="0"/>
              </a:ext>
            </a:extLst>
          </a:blip>
          <a:stretch>
            <a:fillRect/>
          </a:stretch>
        </p:blipFill>
        <p:spPr>
          <a:xfrm>
            <a:off x="4941920" y="5286261"/>
            <a:ext cx="720000" cy="1111214"/>
          </a:xfrm>
          <a:prstGeom prst="rect">
            <a:avLst/>
          </a:prstGeom>
        </p:spPr>
      </p:pic>
      <p:sp>
        <p:nvSpPr>
          <p:cNvPr id="2" name="ZoneTexte 1">
            <a:extLst>
              <a:ext uri="{FF2B5EF4-FFF2-40B4-BE49-F238E27FC236}">
                <a16:creationId xmlns:a16="http://schemas.microsoft.com/office/drawing/2014/main" id="{C5C6E1E2-1280-4A26-A432-7A2D6FEC9C99}"/>
              </a:ext>
            </a:extLst>
          </p:cNvPr>
          <p:cNvSpPr txBox="1"/>
          <p:nvPr/>
        </p:nvSpPr>
        <p:spPr>
          <a:xfrm>
            <a:off x="8469297" y="3506680"/>
            <a:ext cx="3018408" cy="3139321"/>
          </a:xfrm>
          <a:prstGeom prst="rect">
            <a:avLst/>
          </a:prstGeom>
          <a:noFill/>
        </p:spPr>
        <p:txBody>
          <a:bodyPr wrap="square" rtlCol="0">
            <a:spAutoFit/>
          </a:bodyPr>
          <a:lstStyle/>
          <a:p>
            <a:r>
              <a:rPr lang="fr-FR" dirty="0"/>
              <a:t>Si Noémie joue le 3 Vert, quelle carte doit posséder Simon pour remporter la levée? Que se passera-t-il alors?</a:t>
            </a:r>
          </a:p>
          <a:p>
            <a:endParaRPr lang="fr-FR" dirty="0"/>
          </a:p>
          <a:p>
            <a:r>
              <a:rPr lang="fr-FR" dirty="0"/>
              <a:t>Que se passe-t-il avec le 5 Bleu? </a:t>
            </a:r>
          </a:p>
          <a:p>
            <a:endParaRPr lang="fr-FR" dirty="0"/>
          </a:p>
          <a:p>
            <a:r>
              <a:rPr lang="fr-FR" dirty="0"/>
              <a:t>Que doit faire </a:t>
            </a:r>
            <a:r>
              <a:rPr lang="fr-FR" dirty="0" err="1"/>
              <a:t>Noèmie</a:t>
            </a:r>
            <a:r>
              <a:rPr lang="fr-FR" dirty="0"/>
              <a:t> et par la suite Simon? Conséquence?</a:t>
            </a:r>
          </a:p>
        </p:txBody>
      </p:sp>
    </p:spTree>
    <p:extLst>
      <p:ext uri="{BB962C8B-B14F-4D97-AF65-F5344CB8AC3E}">
        <p14:creationId xmlns:p14="http://schemas.microsoft.com/office/powerpoint/2010/main" val="1739610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descr="Une image contenant texte&#10;&#10;Description générée automatiquement">
            <a:extLst>
              <a:ext uri="{FF2B5EF4-FFF2-40B4-BE49-F238E27FC236}">
                <a16:creationId xmlns:a16="http://schemas.microsoft.com/office/drawing/2014/main" id="{D3977118-0F65-48FB-8B21-2E237101779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028371" y="2602976"/>
            <a:ext cx="720000" cy="1109133"/>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id="{0E560F49-8804-455C-A65F-860B549893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490" y="2602360"/>
            <a:ext cx="719051" cy="1109749"/>
          </a:xfrm>
          <a:prstGeom prst="rect">
            <a:avLst/>
          </a:prstGeom>
        </p:spPr>
      </p:pic>
      <p:pic>
        <p:nvPicPr>
          <p:cNvPr id="17" name="Image 16">
            <a:extLst>
              <a:ext uri="{FF2B5EF4-FFF2-40B4-BE49-F238E27FC236}">
                <a16:creationId xmlns:a16="http://schemas.microsoft.com/office/drawing/2014/main" id="{CEDDB895-65CA-4CD3-9575-31AA127E5E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1461" y="5287726"/>
            <a:ext cx="720000" cy="1111214"/>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id="{556E7553-7997-4E3B-A589-848228EE750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45602" y="5287726"/>
            <a:ext cx="719051" cy="1109749"/>
          </a:xfrm>
          <a:prstGeom prst="rect">
            <a:avLst/>
          </a:prstGeom>
        </p:spPr>
      </p:pic>
      <p:pic>
        <p:nvPicPr>
          <p:cNvPr id="27" name="Image 26" descr="Une image contenant dessin&#10;&#10;Description générée automatiquement">
            <a:extLst>
              <a:ext uri="{FF2B5EF4-FFF2-40B4-BE49-F238E27FC236}">
                <a16:creationId xmlns:a16="http://schemas.microsoft.com/office/drawing/2014/main" id="{3AFED467-68DA-4E35-B38B-DC815972FEB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3489" y="3983874"/>
            <a:ext cx="719051" cy="1109749"/>
          </a:xfrm>
          <a:prstGeom prst="rect">
            <a:avLst/>
          </a:prstGeom>
        </p:spPr>
      </p:pic>
      <p:pic>
        <p:nvPicPr>
          <p:cNvPr id="35" name="Image 34">
            <a:extLst>
              <a:ext uri="{FF2B5EF4-FFF2-40B4-BE49-F238E27FC236}">
                <a16:creationId xmlns:a16="http://schemas.microsoft.com/office/drawing/2014/main" id="{FC21B332-363B-4033-8CAD-3FC5F200AA7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66281" y="1794081"/>
            <a:ext cx="720000" cy="1111214"/>
          </a:xfrm>
          <a:prstGeom prst="rect">
            <a:avLst/>
          </a:prstGeom>
        </p:spPr>
      </p:pic>
      <p:pic>
        <p:nvPicPr>
          <p:cNvPr id="37" name="Image 36" descr="Une image contenant dessin, signe&#10;&#10;Description générée automatiquement">
            <a:extLst>
              <a:ext uri="{FF2B5EF4-FFF2-40B4-BE49-F238E27FC236}">
                <a16:creationId xmlns:a16="http://schemas.microsoft.com/office/drawing/2014/main" id="{6B5AA8B5-5E5B-44E9-9C31-EBCB482ADDA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66281" y="4031558"/>
            <a:ext cx="719051" cy="1109749"/>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id="{C4CC1562-2B85-4A29-B62B-055F058BC445}"/>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42869" y="459062"/>
            <a:ext cx="719051" cy="1109749"/>
          </a:xfrm>
          <a:prstGeom prst="rect">
            <a:avLst/>
          </a:prstGeom>
        </p:spPr>
      </p:pic>
      <p:pic>
        <p:nvPicPr>
          <p:cNvPr id="65" name="Image 64" descr="Une image contenant dessin, horloge, signe&#10;&#10;Description générée automatiquement">
            <a:extLst>
              <a:ext uri="{FF2B5EF4-FFF2-40B4-BE49-F238E27FC236}">
                <a16:creationId xmlns:a16="http://schemas.microsoft.com/office/drawing/2014/main" id="{E995DDBF-CB8F-4C42-92E3-5788A1EFC63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976790" y="2905295"/>
            <a:ext cx="719051" cy="1109749"/>
          </a:xfrm>
          <a:prstGeom prst="rect">
            <a:avLst/>
          </a:prstGeom>
        </p:spPr>
      </p:pic>
      <p:sp>
        <p:nvSpPr>
          <p:cNvPr id="36" name="ZoneTexte 35">
            <a:extLst>
              <a:ext uri="{FF2B5EF4-FFF2-40B4-BE49-F238E27FC236}">
                <a16:creationId xmlns:a16="http://schemas.microsoft.com/office/drawing/2014/main" id="{98AAE8AA-D33B-4EBB-B591-E00F172D8F1D}"/>
              </a:ext>
            </a:extLst>
          </p:cNvPr>
          <p:cNvSpPr txBox="1"/>
          <p:nvPr/>
        </p:nvSpPr>
        <p:spPr>
          <a:xfrm>
            <a:off x="2824246" y="2755397"/>
            <a:ext cx="3887517" cy="1475547"/>
          </a:xfrm>
          <a:prstGeom prst="rect">
            <a:avLst/>
          </a:prstGeom>
          <a:noFill/>
        </p:spPr>
        <p:txBody>
          <a:bodyPr wrap="square" rtlCol="0">
            <a:spAutoFit/>
          </a:bodyPr>
          <a:lstStyle/>
          <a:p>
            <a:r>
              <a:rPr lang="fr-FR" dirty="0"/>
              <a:t>                            Noémie</a:t>
            </a:r>
          </a:p>
          <a:p>
            <a:endParaRPr lang="fr-FR" dirty="0"/>
          </a:p>
          <a:p>
            <a:r>
              <a:rPr lang="fr-FR" dirty="0"/>
              <a:t>Océane                                         Ewen</a:t>
            </a:r>
          </a:p>
          <a:p>
            <a:endParaRPr lang="fr-FR" dirty="0"/>
          </a:p>
          <a:p>
            <a:r>
              <a:rPr lang="fr-FR" dirty="0"/>
              <a:t>                             Simon</a:t>
            </a:r>
          </a:p>
        </p:txBody>
      </p:sp>
      <p:sp>
        <p:nvSpPr>
          <p:cNvPr id="38" name="ZoneTexte 37">
            <a:extLst>
              <a:ext uri="{FF2B5EF4-FFF2-40B4-BE49-F238E27FC236}">
                <a16:creationId xmlns:a16="http://schemas.microsoft.com/office/drawing/2014/main" id="{35E000D0-4633-48DB-AE44-EC90E017708A}"/>
              </a:ext>
            </a:extLst>
          </p:cNvPr>
          <p:cNvSpPr txBox="1"/>
          <p:nvPr/>
        </p:nvSpPr>
        <p:spPr>
          <a:xfrm>
            <a:off x="8296472" y="1794081"/>
            <a:ext cx="3652038" cy="1200329"/>
          </a:xfrm>
          <a:prstGeom prst="rect">
            <a:avLst/>
          </a:prstGeom>
          <a:noFill/>
        </p:spPr>
        <p:txBody>
          <a:bodyPr wrap="square" rtlCol="0">
            <a:spAutoFit/>
          </a:bodyPr>
          <a:lstStyle/>
          <a:p>
            <a:r>
              <a:rPr lang="fr-FR" b="1"/>
              <a:t>Ex  CE2 *** </a:t>
            </a:r>
            <a:r>
              <a:rPr lang="fr-FR" b="1" dirty="0"/>
              <a:t>Noémie entame. Quelle(s) cartes puis-je lui donner afin que l’équipe Simon/Noémie gagne trois levées. </a:t>
            </a:r>
          </a:p>
        </p:txBody>
      </p:sp>
      <p:pic>
        <p:nvPicPr>
          <p:cNvPr id="21" name="Image 20">
            <a:extLst>
              <a:ext uri="{FF2B5EF4-FFF2-40B4-BE49-F238E27FC236}">
                <a16:creationId xmlns:a16="http://schemas.microsoft.com/office/drawing/2014/main" id="{DD5ED437-3A53-4CD8-80C0-57108E979BB3}"/>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143196" y="459060"/>
            <a:ext cx="719051" cy="1109749"/>
          </a:xfrm>
          <a:prstGeom prst="rect">
            <a:avLst/>
          </a:prstGeom>
        </p:spPr>
      </p:pic>
      <p:pic>
        <p:nvPicPr>
          <p:cNvPr id="22" name="Image 21">
            <a:extLst>
              <a:ext uri="{FF2B5EF4-FFF2-40B4-BE49-F238E27FC236}">
                <a16:creationId xmlns:a16="http://schemas.microsoft.com/office/drawing/2014/main" id="{26ADA932-A602-4B65-A3DE-AB8CD15EF8D7}"/>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335839" y="469961"/>
            <a:ext cx="719051" cy="1109749"/>
          </a:xfrm>
          <a:prstGeom prst="rect">
            <a:avLst/>
          </a:prstGeom>
        </p:spPr>
      </p:pic>
      <p:pic>
        <p:nvPicPr>
          <p:cNvPr id="23" name="Image 22" descr="Une image contenant dessin, signe&#10;&#10;Description générée automatiquement">
            <a:extLst>
              <a:ext uri="{FF2B5EF4-FFF2-40B4-BE49-F238E27FC236}">
                <a16:creationId xmlns:a16="http://schemas.microsoft.com/office/drawing/2014/main" id="{D2CFF4C9-7D7C-4CBD-89E0-CC3796F8D929}"/>
              </a:ext>
            </a:extLst>
          </p:cNvPr>
          <p:cNvPicPr>
            <a:picLocks noChangeAspect="1"/>
          </p:cNvPicPr>
          <p:nvPr/>
        </p:nvPicPr>
        <p:blipFill>
          <a:blip r:embed="rId13">
            <a:extLst>
              <a:ext uri="{BEBA8EAE-BF5A-486C-A8C5-ECC9F3942E4B}">
                <a14:imgProps xmlns:a14="http://schemas.microsoft.com/office/drawing/2010/main">
                  <a14:imgLayer r:embed="rId14">
                    <a14:imgEffect>
                      <a14:brightnessContrast bright="-84000" contrast="3000"/>
                    </a14:imgEffect>
                  </a14:imgLayer>
                </a14:imgProps>
              </a:ext>
              <a:ext uri="{28A0092B-C50C-407E-A947-70E740481C1C}">
                <a14:useLocalDpi xmlns:a14="http://schemas.microsoft.com/office/drawing/2010/main" val="0"/>
              </a:ext>
            </a:extLst>
          </a:blip>
          <a:stretch>
            <a:fillRect/>
          </a:stretch>
        </p:blipFill>
        <p:spPr>
          <a:xfrm>
            <a:off x="4941920" y="5286261"/>
            <a:ext cx="720000" cy="1111214"/>
          </a:xfrm>
          <a:prstGeom prst="rect">
            <a:avLst/>
          </a:prstGeom>
        </p:spPr>
      </p:pic>
      <p:sp>
        <p:nvSpPr>
          <p:cNvPr id="2" name="ZoneTexte 1">
            <a:extLst>
              <a:ext uri="{FF2B5EF4-FFF2-40B4-BE49-F238E27FC236}">
                <a16:creationId xmlns:a16="http://schemas.microsoft.com/office/drawing/2014/main" id="{C5C6E1E2-1280-4A26-A432-7A2D6FEC9C99}"/>
              </a:ext>
            </a:extLst>
          </p:cNvPr>
          <p:cNvSpPr txBox="1"/>
          <p:nvPr/>
        </p:nvSpPr>
        <p:spPr>
          <a:xfrm>
            <a:off x="8469297" y="3506680"/>
            <a:ext cx="3018408" cy="3139321"/>
          </a:xfrm>
          <a:prstGeom prst="rect">
            <a:avLst/>
          </a:prstGeom>
          <a:noFill/>
        </p:spPr>
        <p:txBody>
          <a:bodyPr wrap="square" rtlCol="0">
            <a:spAutoFit/>
          </a:bodyPr>
          <a:lstStyle/>
          <a:p>
            <a:r>
              <a:rPr lang="fr-FR" dirty="0"/>
              <a:t>Si Noémie joue le 3 Vert, quelle carte doit posséder Simon pour remporter la levée? Que se passera-t-il alors?</a:t>
            </a:r>
          </a:p>
          <a:p>
            <a:endParaRPr lang="fr-FR" dirty="0"/>
          </a:p>
          <a:p>
            <a:r>
              <a:rPr lang="fr-FR" dirty="0"/>
              <a:t>Que se passe-t-il avec le 5 Bleu? </a:t>
            </a:r>
          </a:p>
          <a:p>
            <a:endParaRPr lang="fr-FR" dirty="0"/>
          </a:p>
          <a:p>
            <a:r>
              <a:rPr lang="fr-FR" dirty="0"/>
              <a:t>Que doit faire </a:t>
            </a:r>
            <a:r>
              <a:rPr lang="fr-FR" dirty="0" err="1"/>
              <a:t>Noèmie</a:t>
            </a:r>
            <a:r>
              <a:rPr lang="fr-FR" dirty="0"/>
              <a:t> et par la suite Simon? Conséquence?</a:t>
            </a:r>
          </a:p>
        </p:txBody>
      </p:sp>
    </p:spTree>
    <p:extLst>
      <p:ext uri="{BB962C8B-B14F-4D97-AF65-F5344CB8AC3E}">
        <p14:creationId xmlns:p14="http://schemas.microsoft.com/office/powerpoint/2010/main" val="229621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75B6CA-F202-4606-9246-764A1E70A593}"/>
              </a:ext>
            </a:extLst>
          </p:cNvPr>
          <p:cNvSpPr>
            <a:spLocks noGrp="1"/>
          </p:cNvSpPr>
          <p:nvPr>
            <p:ph type="title"/>
          </p:nvPr>
        </p:nvSpPr>
        <p:spPr/>
        <p:txBody>
          <a:bodyPr/>
          <a:lstStyle/>
          <a:p>
            <a:pPr algn="ctr"/>
            <a:r>
              <a:rPr lang="fr-FR" dirty="0"/>
              <a:t>Rappel</a:t>
            </a:r>
          </a:p>
        </p:txBody>
      </p:sp>
      <p:sp>
        <p:nvSpPr>
          <p:cNvPr id="3" name="Espace réservé du contenu 2">
            <a:extLst>
              <a:ext uri="{FF2B5EF4-FFF2-40B4-BE49-F238E27FC236}">
                <a16:creationId xmlns:a16="http://schemas.microsoft.com/office/drawing/2014/main" id="{AD278EA0-D2EA-4479-A497-15C31CAC7B49}"/>
              </a:ext>
            </a:extLst>
          </p:cNvPr>
          <p:cNvSpPr>
            <a:spLocks noGrp="1"/>
          </p:cNvSpPr>
          <p:nvPr>
            <p:ph idx="1"/>
          </p:nvPr>
        </p:nvSpPr>
        <p:spPr/>
        <p:txBody>
          <a:bodyPr/>
          <a:lstStyle/>
          <a:p>
            <a:endParaRPr lang="fr-FR" dirty="0"/>
          </a:p>
          <a:p>
            <a:endParaRPr lang="fr-FR" dirty="0"/>
          </a:p>
          <a:p>
            <a:pPr marL="0" indent="0" algn="ctr">
              <a:buNone/>
            </a:pPr>
            <a:r>
              <a:rPr lang="fr-FR" dirty="0"/>
              <a:t>Chaque joueur étale ses cartes sur la table. Ainsi, toutes les cartes sont vues de l’ensemble des joueurs. On suppose que chacun d’entre eux joue au mieux des intérêts de son équipe. </a:t>
            </a:r>
          </a:p>
        </p:txBody>
      </p:sp>
    </p:spTree>
    <p:extLst>
      <p:ext uri="{BB962C8B-B14F-4D97-AF65-F5344CB8AC3E}">
        <p14:creationId xmlns:p14="http://schemas.microsoft.com/office/powerpoint/2010/main" val="413699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CE68E3B-BF53-455B-BAD6-F1E433C1B9A2}"/>
              </a:ext>
            </a:extLst>
          </p:cNvPr>
          <p:cNvSpPr txBox="1"/>
          <p:nvPr/>
        </p:nvSpPr>
        <p:spPr>
          <a:xfrm>
            <a:off x="1323975" y="1343025"/>
            <a:ext cx="9363075" cy="3231654"/>
          </a:xfrm>
          <a:prstGeom prst="rect">
            <a:avLst/>
          </a:prstGeom>
          <a:noFill/>
        </p:spPr>
        <p:txBody>
          <a:bodyPr wrap="square" rtlCol="0">
            <a:spAutoFit/>
          </a:bodyPr>
          <a:lstStyle/>
          <a:p>
            <a:r>
              <a:rPr lang="fr-FR" sz="2400" dirty="0"/>
              <a:t>A vous de jouer (Fin CE1-CE2)</a:t>
            </a:r>
          </a:p>
          <a:p>
            <a:endParaRPr lang="fr-FR" sz="2400" dirty="0"/>
          </a:p>
          <a:p>
            <a:pPr marL="285750" indent="-285750">
              <a:buFontTx/>
              <a:buChar char="-"/>
            </a:pPr>
            <a:r>
              <a:rPr lang="fr-FR" sz="2400" dirty="0"/>
              <a:t>Par table de quatre joueurs, créer trois énigmes pour  vos camarades. L’une où chaque joueur à deux cartes, la seconde où chaque joueur a trois cartes et la dernière avec quatre cartes. </a:t>
            </a:r>
          </a:p>
          <a:p>
            <a:pPr marL="285750" indent="-285750">
              <a:buFontTx/>
              <a:buChar char="-"/>
            </a:pPr>
            <a:endParaRPr lang="fr-FR" sz="2400" dirty="0"/>
          </a:p>
          <a:p>
            <a:r>
              <a:rPr lang="fr-FR" sz="2400" dirty="0"/>
              <a:t>-   Puis, échanger entre vous les énigmes. </a:t>
            </a:r>
          </a:p>
          <a:p>
            <a:endParaRPr lang="fr-FR" dirty="0"/>
          </a:p>
          <a:p>
            <a:endParaRPr lang="fr-FR" dirty="0"/>
          </a:p>
        </p:txBody>
      </p:sp>
      <p:sp>
        <p:nvSpPr>
          <p:cNvPr id="3" name="ZoneTexte 2">
            <a:extLst>
              <a:ext uri="{FF2B5EF4-FFF2-40B4-BE49-F238E27FC236}">
                <a16:creationId xmlns:a16="http://schemas.microsoft.com/office/drawing/2014/main" id="{0C6ACF9E-A471-478E-A40C-8B40E746C99E}"/>
              </a:ext>
            </a:extLst>
          </p:cNvPr>
          <p:cNvSpPr txBox="1"/>
          <p:nvPr/>
        </p:nvSpPr>
        <p:spPr>
          <a:xfrm rot="10800000" flipV="1">
            <a:off x="2190042" y="4717174"/>
            <a:ext cx="8986943" cy="1200329"/>
          </a:xfrm>
          <a:prstGeom prst="rect">
            <a:avLst/>
          </a:prstGeom>
          <a:noFill/>
        </p:spPr>
        <p:txBody>
          <a:bodyPr wrap="square">
            <a:spAutoFit/>
          </a:bodyPr>
          <a:lstStyle/>
          <a:p>
            <a:r>
              <a:rPr lang="fr-FR" dirty="0"/>
              <a:t>Compétences : </a:t>
            </a:r>
          </a:p>
          <a:p>
            <a:pPr marL="285750" indent="-285750">
              <a:buFontTx/>
              <a:buChar char="-"/>
            </a:pPr>
            <a:r>
              <a:rPr lang="fr-FR" dirty="0"/>
              <a:t>Analyser une situation, </a:t>
            </a:r>
          </a:p>
          <a:p>
            <a:pPr marL="285750" indent="-285750">
              <a:buFontTx/>
              <a:buChar char="-"/>
            </a:pPr>
            <a:r>
              <a:rPr lang="fr-FR" dirty="0"/>
              <a:t>Anticiper,</a:t>
            </a:r>
          </a:p>
          <a:p>
            <a:pPr marL="285750" indent="-285750">
              <a:buFontTx/>
              <a:buChar char="-"/>
            </a:pPr>
            <a:r>
              <a:rPr lang="fr-FR" dirty="0"/>
              <a:t>Prendre des initiatives</a:t>
            </a:r>
          </a:p>
        </p:txBody>
      </p:sp>
    </p:spTree>
    <p:extLst>
      <p:ext uri="{BB962C8B-B14F-4D97-AF65-F5344CB8AC3E}">
        <p14:creationId xmlns:p14="http://schemas.microsoft.com/office/powerpoint/2010/main" val="3858602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 20" descr="Une image contenant dessin, signe&#10;&#10;Description générée automatiquement">
            <a:extLst>
              <a:ext uri="{FF2B5EF4-FFF2-40B4-BE49-F238E27FC236}">
                <a16:creationId xmlns:a16="http://schemas.microsoft.com/office/drawing/2014/main" id="{E7881532-A7C8-4F49-80EF-3A7ECD0B7F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273" y="3450062"/>
            <a:ext cx="719051" cy="1109749"/>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id="{556E7553-7997-4E3B-A589-848228EE75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7678" y="770433"/>
            <a:ext cx="719051" cy="1109749"/>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id="{81731D0C-CAF6-4D8C-8D30-A9D17F93808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1520" y="768968"/>
            <a:ext cx="720000" cy="1111214"/>
          </a:xfrm>
          <a:prstGeom prst="rect">
            <a:avLst/>
          </a:prstGeom>
        </p:spPr>
      </p:pic>
      <p:pic>
        <p:nvPicPr>
          <p:cNvPr id="47" name="Image 46">
            <a:extLst>
              <a:ext uri="{FF2B5EF4-FFF2-40B4-BE49-F238E27FC236}">
                <a16:creationId xmlns:a16="http://schemas.microsoft.com/office/drawing/2014/main" id="{3CE60B66-37F3-4995-9B6C-6007F93D4ED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97032" y="4703253"/>
            <a:ext cx="720000" cy="1111214"/>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id="{94450E27-A4C4-49A1-AA1A-4948B0A8795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1975" y="3194308"/>
            <a:ext cx="719051" cy="1109749"/>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67677" y="4704718"/>
            <a:ext cx="719051" cy="1109749"/>
          </a:xfrm>
          <a:prstGeom prst="rect">
            <a:avLst/>
          </a:prstGeom>
        </p:spPr>
      </p:pic>
      <p:pic>
        <p:nvPicPr>
          <p:cNvPr id="59" name="Image 58">
            <a:extLst>
              <a:ext uri="{FF2B5EF4-FFF2-40B4-BE49-F238E27FC236}">
                <a16:creationId xmlns:a16="http://schemas.microsoft.com/office/drawing/2014/main" id="{9D0765F4-2F0E-4231-9672-15CE897F86D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8273" y="2181968"/>
            <a:ext cx="719051" cy="1109749"/>
          </a:xfrm>
          <a:prstGeom prst="rect">
            <a:avLst/>
          </a:prstGeom>
        </p:spPr>
      </p:pic>
      <p:pic>
        <p:nvPicPr>
          <p:cNvPr id="67" name="Image 66" descr="Une image contenant dessin&#10;&#10;Description générée automatiquement">
            <a:extLst>
              <a:ext uri="{FF2B5EF4-FFF2-40B4-BE49-F238E27FC236}">
                <a16:creationId xmlns:a16="http://schemas.microsoft.com/office/drawing/2014/main" id="{94F3DC8C-9BF8-46C5-A55E-EFA1755EECA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980935" y="1999069"/>
            <a:ext cx="719051" cy="1109749"/>
          </a:xfrm>
          <a:prstGeom prst="rect">
            <a:avLst/>
          </a:prstGeom>
        </p:spPr>
      </p:pic>
      <p:sp>
        <p:nvSpPr>
          <p:cNvPr id="34" name="ZoneTexte 33">
            <a:extLst>
              <a:ext uri="{FF2B5EF4-FFF2-40B4-BE49-F238E27FC236}">
                <a16:creationId xmlns:a16="http://schemas.microsoft.com/office/drawing/2014/main" id="{C2CE03AC-AF3A-4B30-83F2-A890F40D15A0}"/>
              </a:ext>
            </a:extLst>
          </p:cNvPr>
          <p:cNvSpPr txBox="1"/>
          <p:nvPr/>
        </p:nvSpPr>
        <p:spPr>
          <a:xfrm>
            <a:off x="8286773" y="307303"/>
            <a:ext cx="2758590" cy="923330"/>
          </a:xfrm>
          <a:prstGeom prst="rect">
            <a:avLst/>
          </a:prstGeom>
          <a:noFill/>
        </p:spPr>
        <p:txBody>
          <a:bodyPr wrap="square" rtlCol="0">
            <a:spAutoFit/>
          </a:bodyPr>
          <a:lstStyle/>
          <a:p>
            <a:r>
              <a:rPr lang="fr-FR" b="1" dirty="0"/>
              <a:t>CP Ex *Océane entame. Océane/Ewen font deux levées. </a:t>
            </a:r>
          </a:p>
        </p:txBody>
      </p:sp>
      <p:sp>
        <p:nvSpPr>
          <p:cNvPr id="36" name="ZoneTexte 35">
            <a:extLst>
              <a:ext uri="{FF2B5EF4-FFF2-40B4-BE49-F238E27FC236}">
                <a16:creationId xmlns:a16="http://schemas.microsoft.com/office/drawing/2014/main" id="{5947B5B0-C68E-4137-9DB0-2C02D59411E0}"/>
              </a:ext>
            </a:extLst>
          </p:cNvPr>
          <p:cNvSpPr txBox="1"/>
          <p:nvPr/>
        </p:nvSpPr>
        <p:spPr>
          <a:xfrm>
            <a:off x="1952984" y="2553944"/>
            <a:ext cx="3887517" cy="1475547"/>
          </a:xfrm>
          <a:prstGeom prst="rect">
            <a:avLst/>
          </a:prstGeom>
          <a:noFill/>
        </p:spPr>
        <p:txBody>
          <a:bodyPr wrap="square" rtlCol="0">
            <a:spAutoFit/>
          </a:bodyPr>
          <a:lstStyle/>
          <a:p>
            <a:r>
              <a:rPr lang="fr-FR" dirty="0"/>
              <a:t>                            Noémie</a:t>
            </a:r>
          </a:p>
          <a:p>
            <a:endParaRPr lang="fr-FR" dirty="0"/>
          </a:p>
          <a:p>
            <a:r>
              <a:rPr lang="fr-FR" dirty="0"/>
              <a:t>Océane                                         Ewen</a:t>
            </a:r>
          </a:p>
          <a:p>
            <a:endParaRPr lang="fr-FR" dirty="0"/>
          </a:p>
          <a:p>
            <a:r>
              <a:rPr lang="fr-FR" dirty="0"/>
              <a:t>                             Simon</a:t>
            </a:r>
          </a:p>
        </p:txBody>
      </p:sp>
    </p:spTree>
    <p:extLst>
      <p:ext uri="{BB962C8B-B14F-4D97-AF65-F5344CB8AC3E}">
        <p14:creationId xmlns:p14="http://schemas.microsoft.com/office/powerpoint/2010/main" val="2590942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 20" descr="Une image contenant dessin, signe&#10;&#10;Description générée automatiquement">
            <a:extLst>
              <a:ext uri="{FF2B5EF4-FFF2-40B4-BE49-F238E27FC236}">
                <a16:creationId xmlns:a16="http://schemas.microsoft.com/office/drawing/2014/main" id="{E7881532-A7C8-4F49-80EF-3A7ECD0B7F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273" y="3450062"/>
            <a:ext cx="719051" cy="1109749"/>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id="{556E7553-7997-4E3B-A589-848228EE75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7678" y="770433"/>
            <a:ext cx="719051" cy="1109749"/>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id="{81731D0C-CAF6-4D8C-8D30-A9D17F93808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1520" y="768968"/>
            <a:ext cx="720000" cy="1111214"/>
          </a:xfrm>
          <a:prstGeom prst="rect">
            <a:avLst/>
          </a:prstGeom>
        </p:spPr>
      </p:pic>
      <p:pic>
        <p:nvPicPr>
          <p:cNvPr id="47" name="Image 46">
            <a:extLst>
              <a:ext uri="{FF2B5EF4-FFF2-40B4-BE49-F238E27FC236}">
                <a16:creationId xmlns:a16="http://schemas.microsoft.com/office/drawing/2014/main" id="{3CE60B66-37F3-4995-9B6C-6007F93D4ED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97032" y="4703253"/>
            <a:ext cx="720000" cy="1111214"/>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id="{94450E27-A4C4-49A1-AA1A-4948B0A8795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91975" y="3194308"/>
            <a:ext cx="719051" cy="1109749"/>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67677" y="4704718"/>
            <a:ext cx="719051" cy="1109749"/>
          </a:xfrm>
          <a:prstGeom prst="rect">
            <a:avLst/>
          </a:prstGeom>
        </p:spPr>
      </p:pic>
      <p:pic>
        <p:nvPicPr>
          <p:cNvPr id="59" name="Image 58">
            <a:extLst>
              <a:ext uri="{FF2B5EF4-FFF2-40B4-BE49-F238E27FC236}">
                <a16:creationId xmlns:a16="http://schemas.microsoft.com/office/drawing/2014/main" id="{9D0765F4-2F0E-4231-9672-15CE897F86D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8273" y="2181968"/>
            <a:ext cx="719051" cy="1109749"/>
          </a:xfrm>
          <a:prstGeom prst="rect">
            <a:avLst/>
          </a:prstGeom>
        </p:spPr>
      </p:pic>
      <p:pic>
        <p:nvPicPr>
          <p:cNvPr id="67" name="Image 66" descr="Une image contenant dessin&#10;&#10;Description générée automatiquement">
            <a:extLst>
              <a:ext uri="{FF2B5EF4-FFF2-40B4-BE49-F238E27FC236}">
                <a16:creationId xmlns:a16="http://schemas.microsoft.com/office/drawing/2014/main" id="{94F3DC8C-9BF8-46C5-A55E-EFA1755EECA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980935" y="1999069"/>
            <a:ext cx="719051" cy="1109749"/>
          </a:xfrm>
          <a:prstGeom prst="rect">
            <a:avLst/>
          </a:prstGeom>
        </p:spPr>
      </p:pic>
      <p:sp>
        <p:nvSpPr>
          <p:cNvPr id="34" name="ZoneTexte 33">
            <a:extLst>
              <a:ext uri="{FF2B5EF4-FFF2-40B4-BE49-F238E27FC236}">
                <a16:creationId xmlns:a16="http://schemas.microsoft.com/office/drawing/2014/main" id="{C2CE03AC-AF3A-4B30-83F2-A890F40D15A0}"/>
              </a:ext>
            </a:extLst>
          </p:cNvPr>
          <p:cNvSpPr txBox="1"/>
          <p:nvPr/>
        </p:nvSpPr>
        <p:spPr>
          <a:xfrm>
            <a:off x="8286773" y="307303"/>
            <a:ext cx="2758590" cy="923330"/>
          </a:xfrm>
          <a:prstGeom prst="rect">
            <a:avLst/>
          </a:prstGeom>
          <a:noFill/>
        </p:spPr>
        <p:txBody>
          <a:bodyPr wrap="square" rtlCol="0">
            <a:spAutoFit/>
          </a:bodyPr>
          <a:lstStyle/>
          <a:p>
            <a:r>
              <a:rPr lang="fr-FR" b="1" dirty="0"/>
              <a:t>Vu : CP Ex *Océane entame. Océane/Ewen font deux levées. </a:t>
            </a:r>
          </a:p>
        </p:txBody>
      </p:sp>
      <p:sp>
        <p:nvSpPr>
          <p:cNvPr id="36" name="ZoneTexte 35">
            <a:extLst>
              <a:ext uri="{FF2B5EF4-FFF2-40B4-BE49-F238E27FC236}">
                <a16:creationId xmlns:a16="http://schemas.microsoft.com/office/drawing/2014/main" id="{5947B5B0-C68E-4137-9DB0-2C02D59411E0}"/>
              </a:ext>
            </a:extLst>
          </p:cNvPr>
          <p:cNvSpPr txBox="1"/>
          <p:nvPr/>
        </p:nvSpPr>
        <p:spPr>
          <a:xfrm>
            <a:off x="1952984" y="2553944"/>
            <a:ext cx="3887517" cy="1475547"/>
          </a:xfrm>
          <a:prstGeom prst="rect">
            <a:avLst/>
          </a:prstGeom>
          <a:noFill/>
        </p:spPr>
        <p:txBody>
          <a:bodyPr wrap="square" rtlCol="0">
            <a:spAutoFit/>
          </a:bodyPr>
          <a:lstStyle/>
          <a:p>
            <a:r>
              <a:rPr lang="fr-FR" dirty="0"/>
              <a:t>                            Noémie</a:t>
            </a:r>
          </a:p>
          <a:p>
            <a:endParaRPr lang="fr-FR" dirty="0"/>
          </a:p>
          <a:p>
            <a:r>
              <a:rPr lang="fr-FR" dirty="0"/>
              <a:t>Océane                                         Ewen</a:t>
            </a:r>
          </a:p>
          <a:p>
            <a:endParaRPr lang="fr-FR" dirty="0"/>
          </a:p>
          <a:p>
            <a:r>
              <a:rPr lang="fr-FR" dirty="0"/>
              <a:t>                             Simon</a:t>
            </a:r>
          </a:p>
        </p:txBody>
      </p:sp>
      <p:sp>
        <p:nvSpPr>
          <p:cNvPr id="2" name="ZoneTexte 1">
            <a:extLst>
              <a:ext uri="{FF2B5EF4-FFF2-40B4-BE49-F238E27FC236}">
                <a16:creationId xmlns:a16="http://schemas.microsoft.com/office/drawing/2014/main" id="{58718D87-CA7C-41AC-9998-756B5E10A836}"/>
              </a:ext>
            </a:extLst>
          </p:cNvPr>
          <p:cNvSpPr txBox="1"/>
          <p:nvPr/>
        </p:nvSpPr>
        <p:spPr>
          <a:xfrm>
            <a:off x="8282866" y="1802167"/>
            <a:ext cx="2725445" cy="3693319"/>
          </a:xfrm>
          <a:prstGeom prst="rect">
            <a:avLst/>
          </a:prstGeom>
          <a:noFill/>
        </p:spPr>
        <p:txBody>
          <a:bodyPr wrap="square" rtlCol="0">
            <a:spAutoFit/>
          </a:bodyPr>
          <a:lstStyle/>
          <a:p>
            <a:r>
              <a:rPr lang="fr-FR" dirty="0"/>
              <a:t>Océane ne peut pas jouer le 1 jaune. Pourquoi?</a:t>
            </a:r>
          </a:p>
          <a:p>
            <a:endParaRPr lang="fr-FR" dirty="0"/>
          </a:p>
          <a:p>
            <a:r>
              <a:rPr lang="fr-FR" dirty="0"/>
              <a:t>Elle doit donc jouer le 4 Vert. Ewen doit mettre le 8 (pourquoi) et jouer le 1 Vert. </a:t>
            </a:r>
          </a:p>
          <a:p>
            <a:endParaRPr lang="fr-FR" dirty="0"/>
          </a:p>
          <a:p>
            <a:endParaRPr lang="fr-FR" dirty="0"/>
          </a:p>
          <a:p>
            <a:r>
              <a:rPr lang="fr-FR" dirty="0"/>
              <a:t>Compétences : Analyser une situation, Anticiper (qui doit entamer à la seconde levée)</a:t>
            </a:r>
          </a:p>
        </p:txBody>
      </p:sp>
    </p:spTree>
    <p:extLst>
      <p:ext uri="{BB962C8B-B14F-4D97-AF65-F5344CB8AC3E}">
        <p14:creationId xmlns:p14="http://schemas.microsoft.com/office/powerpoint/2010/main" val="3418599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 20" descr="Une image contenant dessin, signe&#10;&#10;Description générée automatiquement">
            <a:extLst>
              <a:ext uri="{FF2B5EF4-FFF2-40B4-BE49-F238E27FC236}">
                <a16:creationId xmlns:a16="http://schemas.microsoft.com/office/drawing/2014/main" id="{E7881532-A7C8-4F49-80EF-3A7ECD0B7F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4314" y="2736842"/>
            <a:ext cx="719051" cy="1109749"/>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id="{556E7553-7997-4E3B-A589-848228EE75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8371" y="768967"/>
            <a:ext cx="719051" cy="1109749"/>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id="{81731D0C-CAF6-4D8C-8D30-A9D17F93808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1520" y="768968"/>
            <a:ext cx="720000" cy="1111214"/>
          </a:xfrm>
          <a:prstGeom prst="rect">
            <a:avLst/>
          </a:prstGeom>
        </p:spPr>
      </p:pic>
      <p:pic>
        <p:nvPicPr>
          <p:cNvPr id="47" name="Image 46">
            <a:extLst>
              <a:ext uri="{FF2B5EF4-FFF2-40B4-BE49-F238E27FC236}">
                <a16:creationId xmlns:a16="http://schemas.microsoft.com/office/drawing/2014/main" id="{3CE60B66-37F3-4995-9B6C-6007F93D4ED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97032" y="4703253"/>
            <a:ext cx="720000" cy="1111214"/>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id="{94450E27-A4C4-49A1-AA1A-4948B0A8795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67677" y="4704718"/>
            <a:ext cx="719051" cy="1109749"/>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36543" y="3170962"/>
            <a:ext cx="719051" cy="1109749"/>
          </a:xfrm>
          <a:prstGeom prst="rect">
            <a:avLst/>
          </a:prstGeom>
        </p:spPr>
      </p:pic>
      <p:pic>
        <p:nvPicPr>
          <p:cNvPr id="59" name="Image 58">
            <a:extLst>
              <a:ext uri="{FF2B5EF4-FFF2-40B4-BE49-F238E27FC236}">
                <a16:creationId xmlns:a16="http://schemas.microsoft.com/office/drawing/2014/main" id="{9D0765F4-2F0E-4231-9672-15CE897F86D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8273" y="2181968"/>
            <a:ext cx="719051" cy="1109749"/>
          </a:xfrm>
          <a:prstGeom prst="rect">
            <a:avLst/>
          </a:prstGeom>
        </p:spPr>
      </p:pic>
      <p:pic>
        <p:nvPicPr>
          <p:cNvPr id="67" name="Image 66" descr="Une image contenant dessin&#10;&#10;Description générée automatiquement">
            <a:extLst>
              <a:ext uri="{FF2B5EF4-FFF2-40B4-BE49-F238E27FC236}">
                <a16:creationId xmlns:a16="http://schemas.microsoft.com/office/drawing/2014/main" id="{94F3DC8C-9BF8-46C5-A55E-EFA1755EECA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736474" y="2061213"/>
            <a:ext cx="719051" cy="1109749"/>
          </a:xfrm>
          <a:prstGeom prst="rect">
            <a:avLst/>
          </a:prstGeom>
        </p:spPr>
      </p:pic>
      <p:sp>
        <p:nvSpPr>
          <p:cNvPr id="34" name="ZoneTexte 33">
            <a:extLst>
              <a:ext uri="{FF2B5EF4-FFF2-40B4-BE49-F238E27FC236}">
                <a16:creationId xmlns:a16="http://schemas.microsoft.com/office/drawing/2014/main" id="{C2CE03AC-AF3A-4B30-83F2-A890F40D15A0}"/>
              </a:ext>
            </a:extLst>
          </p:cNvPr>
          <p:cNvSpPr txBox="1"/>
          <p:nvPr/>
        </p:nvSpPr>
        <p:spPr>
          <a:xfrm>
            <a:off x="8286773" y="307303"/>
            <a:ext cx="2758590" cy="923330"/>
          </a:xfrm>
          <a:prstGeom prst="rect">
            <a:avLst/>
          </a:prstGeom>
          <a:noFill/>
        </p:spPr>
        <p:txBody>
          <a:bodyPr wrap="square" rtlCol="0">
            <a:spAutoFit/>
          </a:bodyPr>
          <a:lstStyle/>
          <a:p>
            <a:r>
              <a:rPr lang="fr-FR" b="1" dirty="0"/>
              <a:t>CP Ex *Océane entame le 4 Vert. Océane/Ewen font trois levées. </a:t>
            </a:r>
          </a:p>
        </p:txBody>
      </p:sp>
      <p:sp>
        <p:nvSpPr>
          <p:cNvPr id="36" name="ZoneTexte 35">
            <a:extLst>
              <a:ext uri="{FF2B5EF4-FFF2-40B4-BE49-F238E27FC236}">
                <a16:creationId xmlns:a16="http://schemas.microsoft.com/office/drawing/2014/main" id="{5947B5B0-C68E-4137-9DB0-2C02D59411E0}"/>
              </a:ext>
            </a:extLst>
          </p:cNvPr>
          <p:cNvSpPr txBox="1"/>
          <p:nvPr/>
        </p:nvSpPr>
        <p:spPr>
          <a:xfrm>
            <a:off x="1952984" y="2553944"/>
            <a:ext cx="3887517" cy="1475547"/>
          </a:xfrm>
          <a:prstGeom prst="rect">
            <a:avLst/>
          </a:prstGeom>
          <a:noFill/>
        </p:spPr>
        <p:txBody>
          <a:bodyPr wrap="square" rtlCol="0">
            <a:spAutoFit/>
          </a:bodyPr>
          <a:lstStyle/>
          <a:p>
            <a:r>
              <a:rPr lang="fr-FR" dirty="0"/>
              <a:t>                            Noémie</a:t>
            </a:r>
          </a:p>
          <a:p>
            <a:endParaRPr lang="fr-FR" dirty="0"/>
          </a:p>
          <a:p>
            <a:r>
              <a:rPr lang="fr-FR" dirty="0"/>
              <a:t>Océane                                         Ewen</a:t>
            </a:r>
          </a:p>
          <a:p>
            <a:endParaRPr lang="fr-FR" dirty="0"/>
          </a:p>
          <a:p>
            <a:r>
              <a:rPr lang="fr-FR" dirty="0"/>
              <a:t>                             Simon</a:t>
            </a:r>
          </a:p>
        </p:txBody>
      </p:sp>
      <p:pic>
        <p:nvPicPr>
          <p:cNvPr id="12" name="Image 11">
            <a:extLst>
              <a:ext uri="{FF2B5EF4-FFF2-40B4-BE49-F238E27FC236}">
                <a16:creationId xmlns:a16="http://schemas.microsoft.com/office/drawing/2014/main" id="{C32D372E-598E-4172-94C0-593E54E15392}"/>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500174" y="4401466"/>
            <a:ext cx="720000" cy="1109133"/>
          </a:xfrm>
          <a:prstGeom prst="rect">
            <a:avLst/>
          </a:prstGeom>
        </p:spPr>
      </p:pic>
      <p:pic>
        <p:nvPicPr>
          <p:cNvPr id="13" name="Image 12">
            <a:extLst>
              <a:ext uri="{FF2B5EF4-FFF2-40B4-BE49-F238E27FC236}">
                <a16:creationId xmlns:a16="http://schemas.microsoft.com/office/drawing/2014/main" id="{AE9685CB-4F18-43B1-BF05-B17B2D565F3C}"/>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07131" y="3291717"/>
            <a:ext cx="719051" cy="1109749"/>
          </a:xfrm>
          <a:prstGeom prst="rect">
            <a:avLst/>
          </a:prstGeom>
        </p:spPr>
      </p:pic>
      <p:pic>
        <p:nvPicPr>
          <p:cNvPr id="14" name="Image 13" descr="Une image contenant dessin, horloge, signe&#10;&#10;Description générée automatiquement">
            <a:extLst>
              <a:ext uri="{FF2B5EF4-FFF2-40B4-BE49-F238E27FC236}">
                <a16:creationId xmlns:a16="http://schemas.microsoft.com/office/drawing/2014/main" id="{3179E70F-368D-4033-8324-84DCFD9F669D}"/>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250120" y="4704718"/>
            <a:ext cx="719051" cy="1109749"/>
          </a:xfrm>
          <a:prstGeom prst="rect">
            <a:avLst/>
          </a:prstGeom>
        </p:spPr>
      </p:pic>
      <p:pic>
        <p:nvPicPr>
          <p:cNvPr id="15" name="Image 14" descr="Une image contenant dessin, signe&#10;&#10;Description générée automatiquement">
            <a:extLst>
              <a:ext uri="{FF2B5EF4-FFF2-40B4-BE49-F238E27FC236}">
                <a16:creationId xmlns:a16="http://schemas.microsoft.com/office/drawing/2014/main" id="{F71A0A49-618D-4363-B033-E6B4F3A73ED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480420" y="768968"/>
            <a:ext cx="719051" cy="1109749"/>
          </a:xfrm>
          <a:prstGeom prst="rect">
            <a:avLst/>
          </a:prstGeom>
        </p:spPr>
      </p:pic>
    </p:spTree>
    <p:extLst>
      <p:ext uri="{BB962C8B-B14F-4D97-AF65-F5344CB8AC3E}">
        <p14:creationId xmlns:p14="http://schemas.microsoft.com/office/powerpoint/2010/main" val="2470679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Image 20" descr="Une image contenant dessin, signe&#10;&#10;Description générée automatiquement">
            <a:extLst>
              <a:ext uri="{FF2B5EF4-FFF2-40B4-BE49-F238E27FC236}">
                <a16:creationId xmlns:a16="http://schemas.microsoft.com/office/drawing/2014/main" id="{E7881532-A7C8-4F49-80EF-3A7ECD0B7F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14314" y="2736842"/>
            <a:ext cx="719051" cy="1109749"/>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id="{556E7553-7997-4E3B-A589-848228EE75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98371" y="768967"/>
            <a:ext cx="719051" cy="1109749"/>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id="{81731D0C-CAF6-4D8C-8D30-A9D17F93808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61520" y="768968"/>
            <a:ext cx="720000" cy="1111214"/>
          </a:xfrm>
          <a:prstGeom prst="rect">
            <a:avLst/>
          </a:prstGeom>
        </p:spPr>
      </p:pic>
      <p:pic>
        <p:nvPicPr>
          <p:cNvPr id="47" name="Image 46">
            <a:extLst>
              <a:ext uri="{FF2B5EF4-FFF2-40B4-BE49-F238E27FC236}">
                <a16:creationId xmlns:a16="http://schemas.microsoft.com/office/drawing/2014/main" id="{3CE60B66-37F3-4995-9B6C-6007F93D4ED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97032" y="4703253"/>
            <a:ext cx="720000" cy="1111214"/>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id="{94450E27-A4C4-49A1-AA1A-4948B0A8795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467677" y="4704718"/>
            <a:ext cx="719051" cy="1109749"/>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36543" y="3170962"/>
            <a:ext cx="719051" cy="1109749"/>
          </a:xfrm>
          <a:prstGeom prst="rect">
            <a:avLst/>
          </a:prstGeom>
        </p:spPr>
      </p:pic>
      <p:pic>
        <p:nvPicPr>
          <p:cNvPr id="59" name="Image 58">
            <a:extLst>
              <a:ext uri="{FF2B5EF4-FFF2-40B4-BE49-F238E27FC236}">
                <a16:creationId xmlns:a16="http://schemas.microsoft.com/office/drawing/2014/main" id="{9D0765F4-2F0E-4231-9672-15CE897F86D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8273" y="2181968"/>
            <a:ext cx="719051" cy="1109749"/>
          </a:xfrm>
          <a:prstGeom prst="rect">
            <a:avLst/>
          </a:prstGeom>
        </p:spPr>
      </p:pic>
      <p:pic>
        <p:nvPicPr>
          <p:cNvPr id="67" name="Image 66" descr="Une image contenant dessin&#10;&#10;Description générée automatiquement">
            <a:extLst>
              <a:ext uri="{FF2B5EF4-FFF2-40B4-BE49-F238E27FC236}">
                <a16:creationId xmlns:a16="http://schemas.microsoft.com/office/drawing/2014/main" id="{94F3DC8C-9BF8-46C5-A55E-EFA1755EECA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736474" y="2061213"/>
            <a:ext cx="719051" cy="1109749"/>
          </a:xfrm>
          <a:prstGeom prst="rect">
            <a:avLst/>
          </a:prstGeom>
        </p:spPr>
      </p:pic>
      <p:sp>
        <p:nvSpPr>
          <p:cNvPr id="34" name="ZoneTexte 33">
            <a:extLst>
              <a:ext uri="{FF2B5EF4-FFF2-40B4-BE49-F238E27FC236}">
                <a16:creationId xmlns:a16="http://schemas.microsoft.com/office/drawing/2014/main" id="{C2CE03AC-AF3A-4B30-83F2-A890F40D15A0}"/>
              </a:ext>
            </a:extLst>
          </p:cNvPr>
          <p:cNvSpPr txBox="1"/>
          <p:nvPr/>
        </p:nvSpPr>
        <p:spPr>
          <a:xfrm>
            <a:off x="8286773" y="307303"/>
            <a:ext cx="2758590" cy="923330"/>
          </a:xfrm>
          <a:prstGeom prst="rect">
            <a:avLst/>
          </a:prstGeom>
          <a:noFill/>
        </p:spPr>
        <p:txBody>
          <a:bodyPr wrap="square" rtlCol="0">
            <a:spAutoFit/>
          </a:bodyPr>
          <a:lstStyle/>
          <a:p>
            <a:r>
              <a:rPr lang="fr-FR" b="1" dirty="0"/>
              <a:t>CP Ex *Océane entame le 4 Vert. Océane/Ewen font trois levées. </a:t>
            </a:r>
          </a:p>
        </p:txBody>
      </p:sp>
      <p:sp>
        <p:nvSpPr>
          <p:cNvPr id="36" name="ZoneTexte 35">
            <a:extLst>
              <a:ext uri="{FF2B5EF4-FFF2-40B4-BE49-F238E27FC236}">
                <a16:creationId xmlns:a16="http://schemas.microsoft.com/office/drawing/2014/main" id="{5947B5B0-C68E-4137-9DB0-2C02D59411E0}"/>
              </a:ext>
            </a:extLst>
          </p:cNvPr>
          <p:cNvSpPr txBox="1"/>
          <p:nvPr/>
        </p:nvSpPr>
        <p:spPr>
          <a:xfrm>
            <a:off x="1952984" y="2553944"/>
            <a:ext cx="3887517" cy="1475547"/>
          </a:xfrm>
          <a:prstGeom prst="rect">
            <a:avLst/>
          </a:prstGeom>
          <a:noFill/>
        </p:spPr>
        <p:txBody>
          <a:bodyPr wrap="square" rtlCol="0">
            <a:spAutoFit/>
          </a:bodyPr>
          <a:lstStyle/>
          <a:p>
            <a:r>
              <a:rPr lang="fr-FR" dirty="0"/>
              <a:t>                            Noémie</a:t>
            </a:r>
          </a:p>
          <a:p>
            <a:endParaRPr lang="fr-FR" dirty="0"/>
          </a:p>
          <a:p>
            <a:r>
              <a:rPr lang="fr-FR" dirty="0"/>
              <a:t>Océane                                         Ewen</a:t>
            </a:r>
          </a:p>
          <a:p>
            <a:endParaRPr lang="fr-FR" dirty="0"/>
          </a:p>
          <a:p>
            <a:r>
              <a:rPr lang="fr-FR" dirty="0"/>
              <a:t>                             Simon</a:t>
            </a:r>
          </a:p>
        </p:txBody>
      </p:sp>
      <p:pic>
        <p:nvPicPr>
          <p:cNvPr id="12" name="Image 11">
            <a:extLst>
              <a:ext uri="{FF2B5EF4-FFF2-40B4-BE49-F238E27FC236}">
                <a16:creationId xmlns:a16="http://schemas.microsoft.com/office/drawing/2014/main" id="{C32D372E-598E-4172-94C0-593E54E15392}"/>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500174" y="4401466"/>
            <a:ext cx="720000" cy="1109133"/>
          </a:xfrm>
          <a:prstGeom prst="rect">
            <a:avLst/>
          </a:prstGeom>
        </p:spPr>
      </p:pic>
      <p:pic>
        <p:nvPicPr>
          <p:cNvPr id="13" name="Image 12">
            <a:extLst>
              <a:ext uri="{FF2B5EF4-FFF2-40B4-BE49-F238E27FC236}">
                <a16:creationId xmlns:a16="http://schemas.microsoft.com/office/drawing/2014/main" id="{AE9685CB-4F18-43B1-BF05-B17B2D565F3C}"/>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07131" y="3291717"/>
            <a:ext cx="719051" cy="1109749"/>
          </a:xfrm>
          <a:prstGeom prst="rect">
            <a:avLst/>
          </a:prstGeom>
        </p:spPr>
      </p:pic>
      <p:pic>
        <p:nvPicPr>
          <p:cNvPr id="14" name="Image 13" descr="Une image contenant dessin, horloge, signe&#10;&#10;Description générée automatiquement">
            <a:extLst>
              <a:ext uri="{FF2B5EF4-FFF2-40B4-BE49-F238E27FC236}">
                <a16:creationId xmlns:a16="http://schemas.microsoft.com/office/drawing/2014/main" id="{3179E70F-368D-4033-8324-84DCFD9F669D}"/>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250120" y="4704718"/>
            <a:ext cx="719051" cy="1109749"/>
          </a:xfrm>
          <a:prstGeom prst="rect">
            <a:avLst/>
          </a:prstGeom>
        </p:spPr>
      </p:pic>
      <p:pic>
        <p:nvPicPr>
          <p:cNvPr id="15" name="Image 14" descr="Une image contenant dessin, signe&#10;&#10;Description générée automatiquement">
            <a:extLst>
              <a:ext uri="{FF2B5EF4-FFF2-40B4-BE49-F238E27FC236}">
                <a16:creationId xmlns:a16="http://schemas.microsoft.com/office/drawing/2014/main" id="{F71A0A49-618D-4363-B033-E6B4F3A73EDB}"/>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480420" y="768968"/>
            <a:ext cx="719051" cy="1109749"/>
          </a:xfrm>
          <a:prstGeom prst="rect">
            <a:avLst/>
          </a:prstGeom>
        </p:spPr>
      </p:pic>
      <p:sp>
        <p:nvSpPr>
          <p:cNvPr id="2" name="ZoneTexte 1">
            <a:extLst>
              <a:ext uri="{FF2B5EF4-FFF2-40B4-BE49-F238E27FC236}">
                <a16:creationId xmlns:a16="http://schemas.microsoft.com/office/drawing/2014/main" id="{59BC9F78-CF1E-4BD0-A291-04A800F08BCD}"/>
              </a:ext>
            </a:extLst>
          </p:cNvPr>
          <p:cNvSpPr txBox="1"/>
          <p:nvPr/>
        </p:nvSpPr>
        <p:spPr>
          <a:xfrm>
            <a:off x="8286773" y="2061213"/>
            <a:ext cx="3138788" cy="2308324"/>
          </a:xfrm>
          <a:prstGeom prst="rect">
            <a:avLst/>
          </a:prstGeom>
          <a:noFill/>
        </p:spPr>
        <p:txBody>
          <a:bodyPr wrap="square" rtlCol="0">
            <a:spAutoFit/>
          </a:bodyPr>
          <a:lstStyle/>
          <a:p>
            <a:r>
              <a:rPr lang="fr-FR" dirty="0"/>
              <a:t>Cette fois,  Ewen doit mettre le ….. Sur le ….    D’Océane. Avez-vous compris pourquoi?</a:t>
            </a:r>
          </a:p>
          <a:p>
            <a:endParaRPr lang="fr-FR" dirty="0"/>
          </a:p>
          <a:p>
            <a:endParaRPr lang="fr-FR" dirty="0"/>
          </a:p>
          <a:p>
            <a:r>
              <a:rPr lang="fr-FR" dirty="0"/>
              <a:t>Océane pouvait-elle éviter à Ewen de faire une bêtise? Comment?</a:t>
            </a:r>
          </a:p>
        </p:txBody>
      </p:sp>
    </p:spTree>
    <p:extLst>
      <p:ext uri="{BB962C8B-B14F-4D97-AF65-F5344CB8AC3E}">
        <p14:creationId xmlns:p14="http://schemas.microsoft.com/office/powerpoint/2010/main" val="3909923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Image 10" descr="Une image contenant texte&#10;&#10;Description générée automatiquement">
            <a:extLst>
              <a:ext uri="{FF2B5EF4-FFF2-40B4-BE49-F238E27FC236}">
                <a16:creationId xmlns:a16="http://schemas.microsoft.com/office/drawing/2014/main" id="{D3977118-0F65-48FB-8B21-2E237101779B}"/>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05015" y="3225066"/>
            <a:ext cx="720000" cy="1109133"/>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id="{0E560F49-8804-455C-A65F-860B549893B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0875" y="744863"/>
            <a:ext cx="719051" cy="1109749"/>
          </a:xfrm>
          <a:prstGeom prst="rect">
            <a:avLst/>
          </a:prstGeom>
        </p:spPr>
      </p:pic>
      <p:pic>
        <p:nvPicPr>
          <p:cNvPr id="17" name="Image 16">
            <a:extLst>
              <a:ext uri="{FF2B5EF4-FFF2-40B4-BE49-F238E27FC236}">
                <a16:creationId xmlns:a16="http://schemas.microsoft.com/office/drawing/2014/main" id="{CEDDB895-65CA-4CD3-9575-31AA127E5EB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851" y="3224026"/>
            <a:ext cx="720000" cy="1111214"/>
          </a:xfrm>
          <a:prstGeom prst="rect">
            <a:avLst/>
          </a:prstGeom>
        </p:spPr>
      </p:pic>
      <p:pic>
        <p:nvPicPr>
          <p:cNvPr id="19" name="Image 18" descr="Une image contenant dessin, horloge, ordinateur&#10;&#10;Description générée automatiquement">
            <a:extLst>
              <a:ext uri="{FF2B5EF4-FFF2-40B4-BE49-F238E27FC236}">
                <a16:creationId xmlns:a16="http://schemas.microsoft.com/office/drawing/2014/main" id="{89AA77B1-A0D6-438E-BA5E-76E6D5DC65D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788470" y="5344152"/>
            <a:ext cx="719051" cy="1109749"/>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id="{556E7553-7997-4E3B-A589-848228EE75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62700" y="2010849"/>
            <a:ext cx="719051" cy="1109749"/>
          </a:xfrm>
          <a:prstGeom prst="rect">
            <a:avLst/>
          </a:prstGeom>
        </p:spPr>
      </p:pic>
      <p:pic>
        <p:nvPicPr>
          <p:cNvPr id="31" name="Image 30" descr="Une image contenant dessin&#10;&#10;Description générée automatiquement">
            <a:extLst>
              <a:ext uri="{FF2B5EF4-FFF2-40B4-BE49-F238E27FC236}">
                <a16:creationId xmlns:a16="http://schemas.microsoft.com/office/drawing/2014/main" id="{C46635E6-BCDD-4067-9500-53B1EA5457A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53348" y="2012314"/>
            <a:ext cx="719051" cy="1109749"/>
          </a:xfrm>
          <a:prstGeom prst="rect">
            <a:avLst/>
          </a:prstGeom>
        </p:spPr>
      </p:pic>
      <p:pic>
        <p:nvPicPr>
          <p:cNvPr id="35" name="Image 34">
            <a:extLst>
              <a:ext uri="{FF2B5EF4-FFF2-40B4-BE49-F238E27FC236}">
                <a16:creationId xmlns:a16="http://schemas.microsoft.com/office/drawing/2014/main" id="{FC21B332-363B-4033-8CAD-3FC5F200AA7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851" y="2010849"/>
            <a:ext cx="720000" cy="1111214"/>
          </a:xfrm>
          <a:prstGeom prst="rect">
            <a:avLst/>
          </a:prstGeom>
        </p:spPr>
      </p:pic>
      <p:pic>
        <p:nvPicPr>
          <p:cNvPr id="37" name="Image 36" descr="Une image contenant dessin, signe&#10;&#10;Description générée automatiquement">
            <a:extLst>
              <a:ext uri="{FF2B5EF4-FFF2-40B4-BE49-F238E27FC236}">
                <a16:creationId xmlns:a16="http://schemas.microsoft.com/office/drawing/2014/main" id="{6B5AA8B5-5E5B-44E9-9C31-EBCB482ADDA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980590" y="5344152"/>
            <a:ext cx="719051" cy="1109749"/>
          </a:xfrm>
          <a:prstGeom prst="rect">
            <a:avLst/>
          </a:prstGeom>
        </p:spPr>
      </p:pic>
      <p:pic>
        <p:nvPicPr>
          <p:cNvPr id="39" name="Image 38" descr="Une image contenant texte, dessin, signe&#10;&#10;Description générée automatiquement">
            <a:extLst>
              <a:ext uri="{FF2B5EF4-FFF2-40B4-BE49-F238E27FC236}">
                <a16:creationId xmlns:a16="http://schemas.microsoft.com/office/drawing/2014/main" id="{81731D0C-CAF6-4D8C-8D30-A9D17F93808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143246" y="5336159"/>
            <a:ext cx="720000" cy="1111214"/>
          </a:xfrm>
          <a:prstGeom prst="rect">
            <a:avLst/>
          </a:prstGeom>
        </p:spPr>
      </p:pic>
      <p:pic>
        <p:nvPicPr>
          <p:cNvPr id="41" name="Image 40" descr="Une image contenant dessin, signe, horloge&#10;&#10;Description générée automatiquement">
            <a:extLst>
              <a:ext uri="{FF2B5EF4-FFF2-40B4-BE49-F238E27FC236}">
                <a16:creationId xmlns:a16="http://schemas.microsoft.com/office/drawing/2014/main" id="{C4CC1562-2B85-4A29-B62B-055F058BC445}"/>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106601" y="3150925"/>
            <a:ext cx="719051" cy="1109749"/>
          </a:xfrm>
          <a:prstGeom prst="rect">
            <a:avLst/>
          </a:prstGeom>
        </p:spPr>
      </p:pic>
      <p:pic>
        <p:nvPicPr>
          <p:cNvPr id="45" name="Image 44" descr="Une image contenant dessin, signe&#10;&#10;Description générée automatiquement">
            <a:extLst>
              <a:ext uri="{FF2B5EF4-FFF2-40B4-BE49-F238E27FC236}">
                <a16:creationId xmlns:a16="http://schemas.microsoft.com/office/drawing/2014/main" id="{3ACDEFDA-DC9F-43D2-A159-EE61633963C8}"/>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362699" y="3163078"/>
            <a:ext cx="719051" cy="1109749"/>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id="{94450E27-A4C4-49A1-AA1A-4948B0A87959}"/>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069419" y="744863"/>
            <a:ext cx="719051" cy="1109749"/>
          </a:xfrm>
          <a:prstGeom prst="rect">
            <a:avLst/>
          </a:prstGeom>
        </p:spPr>
      </p:pic>
      <p:pic>
        <p:nvPicPr>
          <p:cNvPr id="63" name="Image 62">
            <a:extLst>
              <a:ext uri="{FF2B5EF4-FFF2-40B4-BE49-F238E27FC236}">
                <a16:creationId xmlns:a16="http://schemas.microsoft.com/office/drawing/2014/main" id="{834544C3-AC9F-4D59-8185-F72D2EE3D8AC}"/>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296639" y="5344152"/>
            <a:ext cx="719051" cy="1109749"/>
          </a:xfrm>
          <a:prstGeom prst="rect">
            <a:avLst/>
          </a:prstGeom>
        </p:spPr>
      </p:pic>
      <p:pic>
        <p:nvPicPr>
          <p:cNvPr id="65" name="Image 64" descr="Une image contenant dessin, horloge, signe&#10;&#10;Description générée automatiquement">
            <a:extLst>
              <a:ext uri="{FF2B5EF4-FFF2-40B4-BE49-F238E27FC236}">
                <a16:creationId xmlns:a16="http://schemas.microsoft.com/office/drawing/2014/main" id="{E995DDBF-CB8F-4C42-92E3-5788A1EFC638}"/>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288040" y="738339"/>
            <a:ext cx="719051" cy="1109749"/>
          </a:xfrm>
          <a:prstGeom prst="rect">
            <a:avLst/>
          </a:prstGeom>
        </p:spPr>
      </p:pic>
      <p:pic>
        <p:nvPicPr>
          <p:cNvPr id="67" name="Image 66" descr="Une image contenant dessin&#10;&#10;Description générée automatiquement">
            <a:extLst>
              <a:ext uri="{FF2B5EF4-FFF2-40B4-BE49-F238E27FC236}">
                <a16:creationId xmlns:a16="http://schemas.microsoft.com/office/drawing/2014/main" id="{94F3DC8C-9BF8-46C5-A55E-EFA1755EECAC}"/>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2483097" y="738339"/>
            <a:ext cx="719051" cy="1109749"/>
          </a:xfrm>
          <a:prstGeom prst="rect">
            <a:avLst/>
          </a:prstGeom>
        </p:spPr>
      </p:pic>
      <p:sp>
        <p:nvSpPr>
          <p:cNvPr id="36" name="ZoneTexte 35">
            <a:extLst>
              <a:ext uri="{FF2B5EF4-FFF2-40B4-BE49-F238E27FC236}">
                <a16:creationId xmlns:a16="http://schemas.microsoft.com/office/drawing/2014/main" id="{98AAE8AA-D33B-4EBB-B591-E00F172D8F1D}"/>
              </a:ext>
            </a:extLst>
          </p:cNvPr>
          <p:cNvSpPr txBox="1"/>
          <p:nvPr/>
        </p:nvSpPr>
        <p:spPr>
          <a:xfrm>
            <a:off x="2109871" y="2857612"/>
            <a:ext cx="3887517" cy="1475547"/>
          </a:xfrm>
          <a:prstGeom prst="rect">
            <a:avLst/>
          </a:prstGeom>
          <a:noFill/>
        </p:spPr>
        <p:txBody>
          <a:bodyPr wrap="square" rtlCol="0">
            <a:spAutoFit/>
          </a:bodyPr>
          <a:lstStyle/>
          <a:p>
            <a:r>
              <a:rPr lang="fr-FR" dirty="0"/>
              <a:t>                            Noémie</a:t>
            </a:r>
          </a:p>
          <a:p>
            <a:endParaRPr lang="fr-FR" dirty="0"/>
          </a:p>
          <a:p>
            <a:r>
              <a:rPr lang="fr-FR" dirty="0"/>
              <a:t>Océane                                         Ewen</a:t>
            </a:r>
          </a:p>
          <a:p>
            <a:endParaRPr lang="fr-FR" dirty="0"/>
          </a:p>
          <a:p>
            <a:r>
              <a:rPr lang="fr-FR" dirty="0"/>
              <a:t>                             Simon</a:t>
            </a:r>
          </a:p>
        </p:txBody>
      </p:sp>
      <p:sp>
        <p:nvSpPr>
          <p:cNvPr id="38" name="ZoneTexte 37">
            <a:extLst>
              <a:ext uri="{FF2B5EF4-FFF2-40B4-BE49-F238E27FC236}">
                <a16:creationId xmlns:a16="http://schemas.microsoft.com/office/drawing/2014/main" id="{35E000D0-4633-48DB-AE44-EC90E017708A}"/>
              </a:ext>
            </a:extLst>
          </p:cNvPr>
          <p:cNvSpPr txBox="1"/>
          <p:nvPr/>
        </p:nvSpPr>
        <p:spPr>
          <a:xfrm>
            <a:off x="8296472" y="1794081"/>
            <a:ext cx="2758590" cy="923330"/>
          </a:xfrm>
          <a:prstGeom prst="rect">
            <a:avLst/>
          </a:prstGeom>
          <a:noFill/>
        </p:spPr>
        <p:txBody>
          <a:bodyPr wrap="square" rtlCol="0">
            <a:spAutoFit/>
          </a:bodyPr>
          <a:lstStyle/>
          <a:p>
            <a:r>
              <a:rPr lang="fr-FR" b="1" dirty="0"/>
              <a:t>CP * Noémie entame. Simon et Noémie font quatre levées. </a:t>
            </a:r>
          </a:p>
        </p:txBody>
      </p:sp>
      <p:pic>
        <p:nvPicPr>
          <p:cNvPr id="21" name="Image 20">
            <a:extLst>
              <a:ext uri="{FF2B5EF4-FFF2-40B4-BE49-F238E27FC236}">
                <a16:creationId xmlns:a16="http://schemas.microsoft.com/office/drawing/2014/main" id="{DD5ED437-3A53-4CD8-80C0-57108E979BB3}"/>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6362699" y="4315307"/>
            <a:ext cx="719051" cy="1109749"/>
          </a:xfrm>
          <a:prstGeom prst="rect">
            <a:avLst/>
          </a:prstGeom>
        </p:spPr>
      </p:pic>
      <p:sp>
        <p:nvSpPr>
          <p:cNvPr id="2" name="ZoneTexte 1">
            <a:extLst>
              <a:ext uri="{FF2B5EF4-FFF2-40B4-BE49-F238E27FC236}">
                <a16:creationId xmlns:a16="http://schemas.microsoft.com/office/drawing/2014/main" id="{E5B2E903-DB97-4360-B973-528380C9905A}"/>
              </a:ext>
            </a:extLst>
          </p:cNvPr>
          <p:cNvSpPr txBox="1"/>
          <p:nvPr/>
        </p:nvSpPr>
        <p:spPr>
          <a:xfrm>
            <a:off x="8327254" y="3224026"/>
            <a:ext cx="3492180" cy="1754326"/>
          </a:xfrm>
          <a:prstGeom prst="rect">
            <a:avLst/>
          </a:prstGeom>
          <a:noFill/>
        </p:spPr>
        <p:txBody>
          <a:bodyPr wrap="square" rtlCol="0">
            <a:spAutoFit/>
          </a:bodyPr>
          <a:lstStyle/>
          <a:p>
            <a:r>
              <a:rPr lang="fr-FR" dirty="0"/>
              <a:t>Noémie peut-elle commencer par le 6 bleu. Pourquoi?</a:t>
            </a:r>
          </a:p>
          <a:p>
            <a:endParaRPr lang="fr-FR" dirty="0"/>
          </a:p>
          <a:p>
            <a:r>
              <a:rPr lang="fr-FR" dirty="0"/>
              <a:t>Si elle commence par une carte verte. Peut-elle choisir la carte à mettre sur la table? Pourquoi</a:t>
            </a:r>
          </a:p>
        </p:txBody>
      </p:sp>
      <p:sp>
        <p:nvSpPr>
          <p:cNvPr id="22" name="ZoneTexte 21">
            <a:extLst>
              <a:ext uri="{FF2B5EF4-FFF2-40B4-BE49-F238E27FC236}">
                <a16:creationId xmlns:a16="http://schemas.microsoft.com/office/drawing/2014/main" id="{F5D41716-9A5C-4449-9682-DE7501443148}"/>
              </a:ext>
            </a:extLst>
          </p:cNvPr>
          <p:cNvSpPr txBox="1"/>
          <p:nvPr/>
        </p:nvSpPr>
        <p:spPr>
          <a:xfrm>
            <a:off x="8105313" y="5456225"/>
            <a:ext cx="3639844" cy="1200329"/>
          </a:xfrm>
          <a:prstGeom prst="rect">
            <a:avLst/>
          </a:prstGeom>
          <a:noFill/>
        </p:spPr>
        <p:txBody>
          <a:bodyPr wrap="square">
            <a:spAutoFit/>
          </a:bodyPr>
          <a:lstStyle/>
          <a:p>
            <a:r>
              <a:rPr lang="fr-FR" dirty="0"/>
              <a:t>Compétences : Analyser une situation, Anticiper (qui doit entamer à la seconde levée). Observer les cartes de chaque joueur. </a:t>
            </a:r>
          </a:p>
        </p:txBody>
      </p:sp>
    </p:spTree>
    <p:extLst>
      <p:ext uri="{BB962C8B-B14F-4D97-AF65-F5344CB8AC3E}">
        <p14:creationId xmlns:p14="http://schemas.microsoft.com/office/powerpoint/2010/main" val="2831072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essin, horloge, signe&#10;&#10;Description générée automatiquement">
            <a:extLst>
              <a:ext uri="{FF2B5EF4-FFF2-40B4-BE49-F238E27FC236}">
                <a16:creationId xmlns:a16="http://schemas.microsoft.com/office/drawing/2014/main" id="{B2E0B0AE-1994-4B52-B9A3-71881A4B6A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6799" y="2891801"/>
            <a:ext cx="719051" cy="1109749"/>
          </a:xfrm>
          <a:prstGeom prst="rect">
            <a:avLst/>
          </a:prstGeom>
        </p:spPr>
      </p:pic>
      <p:pic>
        <p:nvPicPr>
          <p:cNvPr id="7" name="Image 6">
            <a:extLst>
              <a:ext uri="{FF2B5EF4-FFF2-40B4-BE49-F238E27FC236}">
                <a16:creationId xmlns:a16="http://schemas.microsoft.com/office/drawing/2014/main" id="{83F4EF6B-A5B9-4493-88EE-2B929992AC0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057796" y="581850"/>
            <a:ext cx="720000" cy="1109133"/>
          </a:xfrm>
          <a:prstGeom prst="rect">
            <a:avLst/>
          </a:prstGeom>
        </p:spPr>
      </p:pic>
      <p:pic>
        <p:nvPicPr>
          <p:cNvPr id="9" name="Image 8">
            <a:extLst>
              <a:ext uri="{FF2B5EF4-FFF2-40B4-BE49-F238E27FC236}">
                <a16:creationId xmlns:a16="http://schemas.microsoft.com/office/drawing/2014/main" id="{369C5D9B-631E-454A-8DAF-56F6E620A4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74934" y="584345"/>
            <a:ext cx="719051" cy="1109749"/>
          </a:xfrm>
          <a:prstGeom prst="rect">
            <a:avLst/>
          </a:prstGeom>
        </p:spPr>
      </p:pic>
      <p:pic>
        <p:nvPicPr>
          <p:cNvPr id="11" name="Image 10" descr="Une image contenant texte&#10;&#10;Description générée automatiquement">
            <a:extLst>
              <a:ext uri="{FF2B5EF4-FFF2-40B4-BE49-F238E27FC236}">
                <a16:creationId xmlns:a16="http://schemas.microsoft.com/office/drawing/2014/main" id="{D3977118-0F65-48FB-8B21-2E237101779B}"/>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780000" y="2182819"/>
            <a:ext cx="720000" cy="1109133"/>
          </a:xfrm>
          <a:prstGeom prst="rect">
            <a:avLst/>
          </a:prstGeom>
        </p:spPr>
      </p:pic>
      <p:pic>
        <p:nvPicPr>
          <p:cNvPr id="13" name="Image 12">
            <a:extLst>
              <a:ext uri="{FF2B5EF4-FFF2-40B4-BE49-F238E27FC236}">
                <a16:creationId xmlns:a16="http://schemas.microsoft.com/office/drawing/2014/main" id="{AFAD9D50-7EE0-4FA0-8526-B006BDEF50E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10818" y="2182819"/>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id="{0E560F49-8804-455C-A65F-860B549893B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8575" y="2182819"/>
            <a:ext cx="719051" cy="1109749"/>
          </a:xfrm>
          <a:prstGeom prst="rect">
            <a:avLst/>
          </a:prstGeom>
        </p:spPr>
      </p:pic>
      <p:pic>
        <p:nvPicPr>
          <p:cNvPr id="17" name="Image 16">
            <a:extLst>
              <a:ext uri="{FF2B5EF4-FFF2-40B4-BE49-F238E27FC236}">
                <a16:creationId xmlns:a16="http://schemas.microsoft.com/office/drawing/2014/main" id="{CEDDB895-65CA-4CD3-9575-31AA127E5EB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23475" y="2873393"/>
            <a:ext cx="720000" cy="1111214"/>
          </a:xfrm>
          <a:prstGeom prst="rect">
            <a:avLst/>
          </a:prstGeom>
        </p:spPr>
      </p:pic>
      <p:pic>
        <p:nvPicPr>
          <p:cNvPr id="29" name="Image 28">
            <a:extLst>
              <a:ext uri="{FF2B5EF4-FFF2-40B4-BE49-F238E27FC236}">
                <a16:creationId xmlns:a16="http://schemas.microsoft.com/office/drawing/2014/main" id="{5838782F-289D-4A78-AC62-244CDCCB920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789404" y="579769"/>
            <a:ext cx="720000" cy="1111214"/>
          </a:xfrm>
          <a:prstGeom prst="rect">
            <a:avLst/>
          </a:prstGeom>
        </p:spPr>
      </p:pic>
      <p:pic>
        <p:nvPicPr>
          <p:cNvPr id="31" name="Image 30" descr="Une image contenant dessin&#10;&#10;Description générée automatiquement">
            <a:extLst>
              <a:ext uri="{FF2B5EF4-FFF2-40B4-BE49-F238E27FC236}">
                <a16:creationId xmlns:a16="http://schemas.microsoft.com/office/drawing/2014/main" id="{C46635E6-BCDD-4067-9500-53B1EA5457A2}"/>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624669" y="5167016"/>
            <a:ext cx="719051" cy="1109749"/>
          </a:xfrm>
          <a:prstGeom prst="rect">
            <a:avLst/>
          </a:prstGeom>
        </p:spPr>
      </p:pic>
      <p:pic>
        <p:nvPicPr>
          <p:cNvPr id="33" name="Image 32" descr="Une image contenant dessin&#10;&#10;Description générée automatiquement">
            <a:extLst>
              <a:ext uri="{FF2B5EF4-FFF2-40B4-BE49-F238E27FC236}">
                <a16:creationId xmlns:a16="http://schemas.microsoft.com/office/drawing/2014/main" id="{FCFE669C-F460-4047-ABF5-25B7A20AFF65}"/>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892761" y="5167016"/>
            <a:ext cx="719051" cy="1109749"/>
          </a:xfrm>
          <a:prstGeom prst="rect">
            <a:avLst/>
          </a:prstGeom>
        </p:spPr>
      </p:pic>
      <p:pic>
        <p:nvPicPr>
          <p:cNvPr id="35" name="Image 34">
            <a:extLst>
              <a:ext uri="{FF2B5EF4-FFF2-40B4-BE49-F238E27FC236}">
                <a16:creationId xmlns:a16="http://schemas.microsoft.com/office/drawing/2014/main" id="{FC21B332-363B-4033-8CAD-3FC5F200AA70}"/>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118027" y="5167017"/>
            <a:ext cx="720000" cy="1111214"/>
          </a:xfrm>
          <a:prstGeom prst="rect">
            <a:avLst/>
          </a:prstGeom>
        </p:spPr>
      </p:pic>
      <p:pic>
        <p:nvPicPr>
          <p:cNvPr id="37" name="Image 36" descr="Une image contenant dessin, signe&#10;&#10;Description générée automatiquement">
            <a:extLst>
              <a:ext uri="{FF2B5EF4-FFF2-40B4-BE49-F238E27FC236}">
                <a16:creationId xmlns:a16="http://schemas.microsoft.com/office/drawing/2014/main" id="{6B5AA8B5-5E5B-44E9-9C31-EBCB482ADDAE}"/>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46786" y="1535432"/>
            <a:ext cx="719051" cy="1109749"/>
          </a:xfrm>
          <a:prstGeom prst="rect">
            <a:avLst/>
          </a:prstGeom>
        </p:spPr>
      </p:pic>
      <p:pic>
        <p:nvPicPr>
          <p:cNvPr id="47" name="Image 46">
            <a:extLst>
              <a:ext uri="{FF2B5EF4-FFF2-40B4-BE49-F238E27FC236}">
                <a16:creationId xmlns:a16="http://schemas.microsoft.com/office/drawing/2014/main" id="{3CE60B66-37F3-4995-9B6C-6007F93D4EDC}"/>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6916681" y="1533967"/>
            <a:ext cx="720000" cy="1111214"/>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id="{94450E27-A4C4-49A1-AA1A-4948B0A87959}"/>
              </a:ext>
            </a:extLst>
          </p:cNvPr>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5376949" y="5167015"/>
            <a:ext cx="719051" cy="1109749"/>
          </a:xfrm>
          <a:prstGeom prst="rect">
            <a:avLst/>
          </a:prstGeom>
        </p:spPr>
      </p:pic>
      <p:pic>
        <p:nvPicPr>
          <p:cNvPr id="55" name="Image 54" descr="Une image contenant dessin, signe&#10;&#10;Description générée automatiquement">
            <a:extLst>
              <a:ext uri="{FF2B5EF4-FFF2-40B4-BE49-F238E27FC236}">
                <a16:creationId xmlns:a16="http://schemas.microsoft.com/office/drawing/2014/main" id="{4BEFBA16-9B30-4D76-B87B-524B352D74C4}"/>
              </a:ext>
            </a:extLst>
          </p:cNvPr>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5619509" y="579769"/>
            <a:ext cx="720000" cy="1111214"/>
          </a:xfrm>
          <a:prstGeom prst="rect">
            <a:avLst/>
          </a:prstGeom>
        </p:spPr>
      </p:pic>
      <p:pic>
        <p:nvPicPr>
          <p:cNvPr id="57" name="Image 56">
            <a:extLst>
              <a:ext uri="{FF2B5EF4-FFF2-40B4-BE49-F238E27FC236}">
                <a16:creationId xmlns:a16="http://schemas.microsoft.com/office/drawing/2014/main" id="{DB042FE8-BC6F-4DAB-B896-B35E8D0B2931}"/>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28574" y="3446676"/>
            <a:ext cx="719051" cy="1109749"/>
          </a:xfrm>
          <a:prstGeom prst="rect">
            <a:avLst/>
          </a:prstGeom>
        </p:spPr>
      </p:pic>
      <p:sp>
        <p:nvSpPr>
          <p:cNvPr id="34" name="ZoneTexte 33">
            <a:extLst>
              <a:ext uri="{FF2B5EF4-FFF2-40B4-BE49-F238E27FC236}">
                <a16:creationId xmlns:a16="http://schemas.microsoft.com/office/drawing/2014/main" id="{F5DE44C5-60E1-412E-8B7C-CC41F2A43BEF}"/>
              </a:ext>
            </a:extLst>
          </p:cNvPr>
          <p:cNvSpPr txBox="1"/>
          <p:nvPr/>
        </p:nvSpPr>
        <p:spPr>
          <a:xfrm>
            <a:off x="2974332" y="2447667"/>
            <a:ext cx="3887517" cy="1475547"/>
          </a:xfrm>
          <a:prstGeom prst="rect">
            <a:avLst/>
          </a:prstGeom>
          <a:noFill/>
        </p:spPr>
        <p:txBody>
          <a:bodyPr wrap="square" rtlCol="0">
            <a:spAutoFit/>
          </a:bodyPr>
          <a:lstStyle/>
          <a:p>
            <a:r>
              <a:rPr lang="fr-FR" dirty="0"/>
              <a:t>                            Noémie</a:t>
            </a:r>
          </a:p>
          <a:p>
            <a:endParaRPr lang="fr-FR" dirty="0"/>
          </a:p>
          <a:p>
            <a:r>
              <a:rPr lang="fr-FR" dirty="0"/>
              <a:t>Océane                                         Ewen</a:t>
            </a:r>
          </a:p>
          <a:p>
            <a:endParaRPr lang="fr-FR" dirty="0"/>
          </a:p>
          <a:p>
            <a:r>
              <a:rPr lang="fr-FR" dirty="0"/>
              <a:t>                             Simon</a:t>
            </a:r>
          </a:p>
        </p:txBody>
      </p:sp>
      <p:sp>
        <p:nvSpPr>
          <p:cNvPr id="36" name="ZoneTexte 35">
            <a:extLst>
              <a:ext uri="{FF2B5EF4-FFF2-40B4-BE49-F238E27FC236}">
                <a16:creationId xmlns:a16="http://schemas.microsoft.com/office/drawing/2014/main" id="{BD25DE80-E3C3-4AB1-A0FC-6B2DDDE33AF5}"/>
              </a:ext>
            </a:extLst>
          </p:cNvPr>
          <p:cNvSpPr txBox="1"/>
          <p:nvPr/>
        </p:nvSpPr>
        <p:spPr>
          <a:xfrm>
            <a:off x="8513412" y="388096"/>
            <a:ext cx="2758590" cy="923330"/>
          </a:xfrm>
          <a:prstGeom prst="rect">
            <a:avLst/>
          </a:prstGeom>
          <a:noFill/>
        </p:spPr>
        <p:txBody>
          <a:bodyPr wrap="square" rtlCol="0">
            <a:spAutoFit/>
          </a:bodyPr>
          <a:lstStyle/>
          <a:p>
            <a:r>
              <a:rPr lang="fr-FR" b="1" dirty="0"/>
              <a:t>CP- CE1 Ex **Simon  entame. Océane/Ewen font une seule levée. </a:t>
            </a:r>
          </a:p>
        </p:txBody>
      </p:sp>
      <p:sp>
        <p:nvSpPr>
          <p:cNvPr id="21" name="ZoneTexte 20">
            <a:extLst>
              <a:ext uri="{FF2B5EF4-FFF2-40B4-BE49-F238E27FC236}">
                <a16:creationId xmlns:a16="http://schemas.microsoft.com/office/drawing/2014/main" id="{3F5E6A66-5EC7-42D3-9905-5566B8DA3B4D}"/>
              </a:ext>
            </a:extLst>
          </p:cNvPr>
          <p:cNvSpPr txBox="1"/>
          <p:nvPr/>
        </p:nvSpPr>
        <p:spPr>
          <a:xfrm rot="10800000" flipV="1">
            <a:off x="7877476" y="4705352"/>
            <a:ext cx="4030462" cy="923330"/>
          </a:xfrm>
          <a:prstGeom prst="rect">
            <a:avLst/>
          </a:prstGeom>
          <a:noFill/>
        </p:spPr>
        <p:txBody>
          <a:bodyPr wrap="square">
            <a:spAutoFit/>
          </a:bodyPr>
          <a:lstStyle/>
          <a:p>
            <a:r>
              <a:rPr lang="fr-FR" dirty="0"/>
              <a:t>Simon doit entamer dans la couleur ?</a:t>
            </a:r>
          </a:p>
          <a:p>
            <a:endParaRPr lang="fr-FR" dirty="0"/>
          </a:p>
          <a:p>
            <a:r>
              <a:rPr lang="fr-FR" dirty="0"/>
              <a:t>Océane doit garder précieusement son ?  </a:t>
            </a:r>
          </a:p>
        </p:txBody>
      </p:sp>
    </p:spTree>
    <p:extLst>
      <p:ext uri="{BB962C8B-B14F-4D97-AF65-F5344CB8AC3E}">
        <p14:creationId xmlns:p14="http://schemas.microsoft.com/office/powerpoint/2010/main" val="2512278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Une image contenant dessin, horloge, signe&#10;&#10;Description générée automatiquement">
            <a:extLst>
              <a:ext uri="{FF2B5EF4-FFF2-40B4-BE49-F238E27FC236}">
                <a16:creationId xmlns:a16="http://schemas.microsoft.com/office/drawing/2014/main" id="{B2E0B0AE-1994-4B52-B9A3-71881A4B6A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0362" y="5437134"/>
            <a:ext cx="719051" cy="1109749"/>
          </a:xfrm>
          <a:prstGeom prst="rect">
            <a:avLst/>
          </a:prstGeom>
        </p:spPr>
      </p:pic>
      <p:pic>
        <p:nvPicPr>
          <p:cNvPr id="7" name="Image 6">
            <a:extLst>
              <a:ext uri="{FF2B5EF4-FFF2-40B4-BE49-F238E27FC236}">
                <a16:creationId xmlns:a16="http://schemas.microsoft.com/office/drawing/2014/main" id="{83F4EF6B-A5B9-4493-88EE-2B929992AC0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489102" y="554417"/>
            <a:ext cx="720000" cy="1109133"/>
          </a:xfrm>
          <a:prstGeom prst="rect">
            <a:avLst/>
          </a:prstGeom>
        </p:spPr>
      </p:pic>
      <p:pic>
        <p:nvPicPr>
          <p:cNvPr id="9" name="Image 8">
            <a:extLst>
              <a:ext uri="{FF2B5EF4-FFF2-40B4-BE49-F238E27FC236}">
                <a16:creationId xmlns:a16="http://schemas.microsoft.com/office/drawing/2014/main" id="{369C5D9B-631E-454A-8DAF-56F6E620A4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6808" y="5437135"/>
            <a:ext cx="719051" cy="1109749"/>
          </a:xfrm>
          <a:prstGeom prst="rect">
            <a:avLst/>
          </a:prstGeom>
        </p:spPr>
      </p:pic>
      <p:pic>
        <p:nvPicPr>
          <p:cNvPr id="11" name="Image 10" descr="Une image contenant texte&#10;&#10;Description générée automatiquement">
            <a:extLst>
              <a:ext uri="{FF2B5EF4-FFF2-40B4-BE49-F238E27FC236}">
                <a16:creationId xmlns:a16="http://schemas.microsoft.com/office/drawing/2014/main" id="{D3977118-0F65-48FB-8B21-2E237101779B}"/>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3594076" y="554417"/>
            <a:ext cx="720000" cy="1109133"/>
          </a:xfrm>
          <a:prstGeom prst="rect">
            <a:avLst/>
          </a:prstGeom>
        </p:spPr>
      </p:pic>
      <p:pic>
        <p:nvPicPr>
          <p:cNvPr id="13" name="Image 12">
            <a:extLst>
              <a:ext uri="{FF2B5EF4-FFF2-40B4-BE49-F238E27FC236}">
                <a16:creationId xmlns:a16="http://schemas.microsoft.com/office/drawing/2014/main" id="{AFAD9D50-7EE0-4FA0-8526-B006BDEF50E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768202" y="2972575"/>
            <a:ext cx="719051" cy="1109749"/>
          </a:xfrm>
          <a:prstGeom prst="rect">
            <a:avLst/>
          </a:prstGeom>
        </p:spPr>
      </p:pic>
      <p:pic>
        <p:nvPicPr>
          <p:cNvPr id="15" name="Image 14" descr="Une image contenant dessin, horloge, ordinateur&#10;&#10;Description générée automatiquement">
            <a:extLst>
              <a:ext uri="{FF2B5EF4-FFF2-40B4-BE49-F238E27FC236}">
                <a16:creationId xmlns:a16="http://schemas.microsoft.com/office/drawing/2014/main" id="{0E560F49-8804-455C-A65F-860B549893B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724613" y="1824749"/>
            <a:ext cx="719051" cy="1109749"/>
          </a:xfrm>
          <a:prstGeom prst="rect">
            <a:avLst/>
          </a:prstGeom>
        </p:spPr>
      </p:pic>
      <p:pic>
        <p:nvPicPr>
          <p:cNvPr id="17" name="Image 16">
            <a:extLst>
              <a:ext uri="{FF2B5EF4-FFF2-40B4-BE49-F238E27FC236}">
                <a16:creationId xmlns:a16="http://schemas.microsoft.com/office/drawing/2014/main" id="{CEDDB895-65CA-4CD3-9575-31AA127E5EB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32066" y="1663550"/>
            <a:ext cx="720000" cy="1111214"/>
          </a:xfrm>
          <a:prstGeom prst="rect">
            <a:avLst/>
          </a:prstGeom>
        </p:spPr>
      </p:pic>
      <p:pic>
        <p:nvPicPr>
          <p:cNvPr id="25" name="Image 24" descr="Une image contenant dessin&#10;&#10;Description générée automatiquement">
            <a:extLst>
              <a:ext uri="{FF2B5EF4-FFF2-40B4-BE49-F238E27FC236}">
                <a16:creationId xmlns:a16="http://schemas.microsoft.com/office/drawing/2014/main" id="{556E7553-7997-4E3B-A589-848228EE7506}"/>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376949" y="554417"/>
            <a:ext cx="719051" cy="1109749"/>
          </a:xfrm>
          <a:prstGeom prst="rect">
            <a:avLst/>
          </a:prstGeom>
        </p:spPr>
      </p:pic>
      <p:pic>
        <p:nvPicPr>
          <p:cNvPr id="33" name="Image 32" descr="Une image contenant dessin&#10;&#10;Description générée automatiquement">
            <a:extLst>
              <a:ext uri="{FF2B5EF4-FFF2-40B4-BE49-F238E27FC236}">
                <a16:creationId xmlns:a16="http://schemas.microsoft.com/office/drawing/2014/main" id="{FCFE669C-F460-4047-ABF5-25B7A20AFF6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768201" y="4120401"/>
            <a:ext cx="719051" cy="1109749"/>
          </a:xfrm>
          <a:prstGeom prst="rect">
            <a:avLst/>
          </a:prstGeom>
        </p:spPr>
      </p:pic>
      <p:pic>
        <p:nvPicPr>
          <p:cNvPr id="53" name="Image 52" descr="Une image contenant dessin, horloge, signe&#10;&#10;Description générée automatiquement">
            <a:extLst>
              <a:ext uri="{FF2B5EF4-FFF2-40B4-BE49-F238E27FC236}">
                <a16:creationId xmlns:a16="http://schemas.microsoft.com/office/drawing/2014/main" id="{94450E27-A4C4-49A1-AA1A-4948B0A87959}"/>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432066" y="3966052"/>
            <a:ext cx="719051" cy="1109749"/>
          </a:xfrm>
          <a:prstGeom prst="rect">
            <a:avLst/>
          </a:prstGeom>
        </p:spPr>
      </p:pic>
      <p:pic>
        <p:nvPicPr>
          <p:cNvPr id="65" name="Image 64" descr="Une image contenant dessin, horloge, signe&#10;&#10;Description générée automatiquement">
            <a:extLst>
              <a:ext uri="{FF2B5EF4-FFF2-40B4-BE49-F238E27FC236}">
                <a16:creationId xmlns:a16="http://schemas.microsoft.com/office/drawing/2014/main" id="{E995DDBF-CB8F-4C42-92E3-5788A1EFC638}"/>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058015" y="5437134"/>
            <a:ext cx="719051" cy="1109749"/>
          </a:xfrm>
          <a:prstGeom prst="rect">
            <a:avLst/>
          </a:prstGeom>
        </p:spPr>
      </p:pic>
      <p:sp>
        <p:nvSpPr>
          <p:cNvPr id="36" name="ZoneTexte 35">
            <a:extLst>
              <a:ext uri="{FF2B5EF4-FFF2-40B4-BE49-F238E27FC236}">
                <a16:creationId xmlns:a16="http://schemas.microsoft.com/office/drawing/2014/main" id="{766D6752-0F26-44D9-89D7-474FFBD704AE}"/>
              </a:ext>
            </a:extLst>
          </p:cNvPr>
          <p:cNvSpPr txBox="1"/>
          <p:nvPr/>
        </p:nvSpPr>
        <p:spPr>
          <a:xfrm>
            <a:off x="8947397" y="469122"/>
            <a:ext cx="2758590" cy="923330"/>
          </a:xfrm>
          <a:prstGeom prst="rect">
            <a:avLst/>
          </a:prstGeom>
          <a:noFill/>
        </p:spPr>
        <p:txBody>
          <a:bodyPr wrap="square" rtlCol="0">
            <a:spAutoFit/>
          </a:bodyPr>
          <a:lstStyle/>
          <a:p>
            <a:r>
              <a:rPr lang="fr-FR" b="1" dirty="0"/>
              <a:t>Fin CP-CE1 Ex **Océane entame. Simon/Noémie font zéro levée. </a:t>
            </a:r>
          </a:p>
        </p:txBody>
      </p:sp>
      <p:sp>
        <p:nvSpPr>
          <p:cNvPr id="38" name="ZoneTexte 37">
            <a:extLst>
              <a:ext uri="{FF2B5EF4-FFF2-40B4-BE49-F238E27FC236}">
                <a16:creationId xmlns:a16="http://schemas.microsoft.com/office/drawing/2014/main" id="{97FDD3AA-3AE2-47AF-ACBA-5CE88EE1506F}"/>
              </a:ext>
            </a:extLst>
          </p:cNvPr>
          <p:cNvSpPr txBox="1"/>
          <p:nvPr/>
        </p:nvSpPr>
        <p:spPr>
          <a:xfrm>
            <a:off x="3218991" y="2077028"/>
            <a:ext cx="3678049" cy="1475547"/>
          </a:xfrm>
          <a:prstGeom prst="rect">
            <a:avLst/>
          </a:prstGeom>
          <a:noFill/>
        </p:spPr>
        <p:txBody>
          <a:bodyPr wrap="square" rtlCol="0">
            <a:spAutoFit/>
          </a:bodyPr>
          <a:lstStyle/>
          <a:p>
            <a:r>
              <a:rPr lang="fr-FR" dirty="0"/>
              <a:t>                            Noémie</a:t>
            </a:r>
          </a:p>
          <a:p>
            <a:endParaRPr lang="fr-FR" dirty="0"/>
          </a:p>
          <a:p>
            <a:r>
              <a:rPr lang="fr-FR" dirty="0"/>
              <a:t>Océane                                         Ewen</a:t>
            </a:r>
          </a:p>
          <a:p>
            <a:endParaRPr lang="fr-FR" dirty="0"/>
          </a:p>
          <a:p>
            <a:r>
              <a:rPr lang="fr-FR" dirty="0"/>
              <a:t>                             Simon</a:t>
            </a:r>
          </a:p>
        </p:txBody>
      </p:sp>
      <p:pic>
        <p:nvPicPr>
          <p:cNvPr id="16" name="Image 15" descr="Une image contenant texte, dessin, signe&#10;&#10;Description générée automatiquement">
            <a:extLst>
              <a:ext uri="{FF2B5EF4-FFF2-40B4-BE49-F238E27FC236}">
                <a16:creationId xmlns:a16="http://schemas.microsoft.com/office/drawing/2014/main" id="{F6898AEE-2FFD-4DD2-9833-84D008744761}"/>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432066" y="2814801"/>
            <a:ext cx="720000" cy="1111214"/>
          </a:xfrm>
          <a:prstGeom prst="rect">
            <a:avLst/>
          </a:prstGeom>
        </p:spPr>
      </p:pic>
    </p:spTree>
    <p:extLst>
      <p:ext uri="{BB962C8B-B14F-4D97-AF65-F5344CB8AC3E}">
        <p14:creationId xmlns:p14="http://schemas.microsoft.com/office/powerpoint/2010/main" val="94495362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368</TotalTime>
  <Words>975</Words>
  <Application>Microsoft Office PowerPoint</Application>
  <PresentationFormat>Grand écran</PresentationFormat>
  <Paragraphs>172</Paragraphs>
  <Slides>20</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20</vt:i4>
      </vt:variant>
    </vt:vector>
  </HeadingPairs>
  <TitlesOfParts>
    <vt:vector size="24" baseType="lpstr">
      <vt:lpstr>Arial</vt:lpstr>
      <vt:lpstr>Calibri</vt:lpstr>
      <vt:lpstr>Calibri Light</vt:lpstr>
      <vt:lpstr>Thème Office</vt:lpstr>
      <vt:lpstr>Petit Bridge </vt:lpstr>
      <vt:lpstr>Rappel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Petit Bridge</dc:title>
  <dc:creator>Michel Gouy</dc:creator>
  <cp:lastModifiedBy>utilisateur</cp:lastModifiedBy>
  <cp:revision>42</cp:revision>
  <dcterms:created xsi:type="dcterms:W3CDTF">2020-11-15T17:13:31Z</dcterms:created>
  <dcterms:modified xsi:type="dcterms:W3CDTF">2021-01-22T14:37:24Z</dcterms:modified>
</cp:coreProperties>
</file>