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256" r:id="rId4"/>
    <p:sldId id="293" r:id="rId5"/>
    <p:sldId id="285" r:id="rId6"/>
    <p:sldId id="308" r:id="rId7"/>
    <p:sldId id="289" r:id="rId8"/>
    <p:sldId id="304" r:id="rId9"/>
    <p:sldId id="290" r:id="rId10"/>
    <p:sldId id="287" r:id="rId11"/>
    <p:sldId id="291" r:id="rId12"/>
    <p:sldId id="305" r:id="rId13"/>
    <p:sldId id="292" r:id="rId14"/>
    <p:sldId id="299" r:id="rId15"/>
    <p:sldId id="296" r:id="rId16"/>
    <p:sldId id="298" r:id="rId17"/>
    <p:sldId id="300" r:id="rId18"/>
    <p:sldId id="301" r:id="rId19"/>
    <p:sldId id="302" r:id="rId20"/>
    <p:sldId id="306" r:id="rId21"/>
    <p:sldId id="303" r:id="rId22"/>
    <p:sldId id="295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051B4B-42AA-4C85-BE94-DD1EBDB4E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4CFE71-A796-4FFF-B48C-C1702721E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393C5A-52BB-4FA9-A3AC-F98CF903E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8D06E1-D606-4DAA-8256-22826594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2E370C-84C8-4427-A064-F40F08B2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25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5FE29F-2960-4207-9B80-D2DF6067C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F83892-FAFC-4BF0-B668-A262AA4D7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C9D43D-92A7-4A5F-988F-A58054205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EF6DD2-CA96-4E9A-844D-7E4D325D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DB4472-C7C0-4767-9834-846EF1FF3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34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9BC1D4-61F0-42BE-AA5F-7F0447523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B69019-36FF-41EA-AB06-8B9EC57D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633EB5-D9F3-4B8C-B7FE-68F5AFD20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1EB423-67B2-4903-B295-C98C3A6B4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97F7CD-82AB-4BC8-BD7B-365317E5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62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9EEFF-E687-4079-ADAD-F96F9E10D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597EA5-AE9E-44F9-B0FA-2432384C4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4DBD8C-F309-425E-A0AE-8F907D7FB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CE8813-5427-479F-9539-08533A843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5BF24B-1347-4047-A257-E0501E12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69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5AB51-DC6C-43B7-BADB-294B36965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6A1DFF-E377-47F8-A2E1-C6380CCCE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15265B-B4EC-41C9-A6DD-92DECFF9F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D8C634-CF46-442A-A9B5-E0D2C1AC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997D24-959A-48F7-B0CD-B0631DCA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3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CE7C7F-3B6C-4ECB-8324-F4834C74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360362-E321-4F44-8B6A-1A1994238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CAB3AC-1883-4FE9-947E-D27FBC47B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6C1E53-7585-4635-95C6-37611E03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D41C8F-F0EC-4471-B856-CC655A3A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65D8DF-DCFD-46A2-92B0-BF3E35B3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75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15A7C-7556-4B2A-8B42-962ED74A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DF13F9-7C0A-41DA-B46A-6192BA17A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B1E976-FB0A-4347-9D48-064CADDD2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DFF67F5-7391-4FFF-8C9D-38ADA17BD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171360-B96F-43A3-89DD-CF8765193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63AABE9-1B7B-4F26-87F6-FCFB610BF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68B71C4-D654-46D1-9178-70C56263A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5BB0737-538E-414A-9A90-960D35A4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74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683B5F-6F6B-466E-AD4C-B9560B699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C4C5D0-AF73-4E02-BE74-4503CF6F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D29011-A2D2-49EE-A746-1E07079E9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EAFC07-840B-49C2-9CC4-55D8D000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05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055F2D6-D594-4FB1-8F13-A0F391C4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78DCB2-3FE5-4F13-BEBA-7D14D00E5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4EC99A-BA2E-489D-A88B-F9E2600C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28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388099-E11D-44A1-A7A1-213F620F1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FD2571-D490-4978-9327-55CD80690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AD83C8-6347-4A81-A70C-46F62EE00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9D72BA-56EC-432D-95B2-9FD2E83C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527080-131F-463D-9B75-2F43C82B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DD4E6E-DFCA-4F0F-B9F1-E825BD24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50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6C1D09-ECF3-4FF3-8BC8-03B0E321A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D81D7C-9801-4781-A040-A3CB1603E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5D2ECB-30D8-4403-A6F1-CE65EA68E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FCC87E-3479-4821-B89A-43DA7981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B6A848-0AAF-48B7-A227-4EBB3914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A9B49A-0ECA-47F0-998D-CD9189C5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23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C582E90-888F-4679-9FBC-7AC6F4DE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1180CA-5EF4-4AEA-A2D0-C3E58D2AA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EA46B2-D23D-489F-AB89-7AE3BB9AA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F96A-3B3D-4203-8253-C0877EAD5478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C3BE2B-8E5B-47BF-99CF-B01ABEDAC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1F00A1-09AD-46AD-BEDE-6B95FCDB5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25AB-BE44-4318-9B2D-2C4E5AC77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37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13" Type="http://schemas.openxmlformats.org/officeDocument/2006/relationships/image" Target="../media/image17.jpg"/><Relationship Id="rId3" Type="http://schemas.openxmlformats.org/officeDocument/2006/relationships/image" Target="../media/image3.jpeg"/><Relationship Id="rId7" Type="http://schemas.openxmlformats.org/officeDocument/2006/relationships/image" Target="../media/image25.jpg"/><Relationship Id="rId12" Type="http://schemas.openxmlformats.org/officeDocument/2006/relationships/image" Target="../media/image16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11" Type="http://schemas.openxmlformats.org/officeDocument/2006/relationships/image" Target="../media/image15.jpg"/><Relationship Id="rId5" Type="http://schemas.openxmlformats.org/officeDocument/2006/relationships/image" Target="../media/image5.jpg"/><Relationship Id="rId15" Type="http://schemas.openxmlformats.org/officeDocument/2006/relationships/image" Target="../media/image19.jpg"/><Relationship Id="rId10" Type="http://schemas.openxmlformats.org/officeDocument/2006/relationships/image" Target="../media/image14.jpg"/><Relationship Id="rId4" Type="http://schemas.openxmlformats.org/officeDocument/2006/relationships/image" Target="../media/image4.jpg"/><Relationship Id="rId9" Type="http://schemas.openxmlformats.org/officeDocument/2006/relationships/image" Target="../media/image13.jpg"/><Relationship Id="rId1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9.jpg"/><Relationship Id="rId7" Type="http://schemas.openxmlformats.org/officeDocument/2006/relationships/image" Target="../media/image15.jpg"/><Relationship Id="rId12" Type="http://schemas.openxmlformats.org/officeDocument/2006/relationships/image" Target="../media/image2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11" Type="http://schemas.openxmlformats.org/officeDocument/2006/relationships/image" Target="../media/image19.jpg"/><Relationship Id="rId5" Type="http://schemas.openxmlformats.org/officeDocument/2006/relationships/image" Target="../media/image13.jpg"/><Relationship Id="rId10" Type="http://schemas.openxmlformats.org/officeDocument/2006/relationships/image" Target="../media/image18.jpg"/><Relationship Id="rId4" Type="http://schemas.openxmlformats.org/officeDocument/2006/relationships/image" Target="../media/image12.jpg"/><Relationship Id="rId9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13" Type="http://schemas.openxmlformats.org/officeDocument/2006/relationships/image" Target="../media/image27.jpg"/><Relationship Id="rId3" Type="http://schemas.openxmlformats.org/officeDocument/2006/relationships/image" Target="../media/image9.jpg"/><Relationship Id="rId7" Type="http://schemas.openxmlformats.org/officeDocument/2006/relationships/image" Target="../media/image15.jpg"/><Relationship Id="rId12" Type="http://schemas.openxmlformats.org/officeDocument/2006/relationships/image" Target="../media/image2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11" Type="http://schemas.openxmlformats.org/officeDocument/2006/relationships/image" Target="../media/image19.jpg"/><Relationship Id="rId5" Type="http://schemas.openxmlformats.org/officeDocument/2006/relationships/image" Target="../media/image13.jpg"/><Relationship Id="rId10" Type="http://schemas.openxmlformats.org/officeDocument/2006/relationships/image" Target="../media/image18.jpg"/><Relationship Id="rId4" Type="http://schemas.openxmlformats.org/officeDocument/2006/relationships/image" Target="../media/image12.jpg"/><Relationship Id="rId9" Type="http://schemas.openxmlformats.org/officeDocument/2006/relationships/image" Target="../media/image17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2.jpg"/><Relationship Id="rId7" Type="http://schemas.openxmlformats.org/officeDocument/2006/relationships/image" Target="../media/image17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11" Type="http://schemas.openxmlformats.org/officeDocument/2006/relationships/image" Target="../media/image29.jpg"/><Relationship Id="rId5" Type="http://schemas.openxmlformats.org/officeDocument/2006/relationships/image" Target="../media/image15.jpg"/><Relationship Id="rId10" Type="http://schemas.openxmlformats.org/officeDocument/2006/relationships/image" Target="../media/image28.jpg"/><Relationship Id="rId4" Type="http://schemas.openxmlformats.org/officeDocument/2006/relationships/image" Target="../media/image14.jpg"/><Relationship Id="rId9" Type="http://schemas.openxmlformats.org/officeDocument/2006/relationships/image" Target="../media/image19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image" Target="../media/image14.jpg"/><Relationship Id="rId7" Type="http://schemas.openxmlformats.org/officeDocument/2006/relationships/image" Target="../media/image19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13" Type="http://schemas.openxmlformats.org/officeDocument/2006/relationships/image" Target="../media/image35.jpg"/><Relationship Id="rId3" Type="http://schemas.openxmlformats.org/officeDocument/2006/relationships/image" Target="../media/image14.jpg"/><Relationship Id="rId7" Type="http://schemas.openxmlformats.org/officeDocument/2006/relationships/image" Target="../media/image19.jpg"/><Relationship Id="rId12" Type="http://schemas.openxmlformats.org/officeDocument/2006/relationships/image" Target="../media/image3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11" Type="http://schemas.openxmlformats.org/officeDocument/2006/relationships/image" Target="../media/image33.jpg"/><Relationship Id="rId5" Type="http://schemas.openxmlformats.org/officeDocument/2006/relationships/image" Target="../media/image17.jpg"/><Relationship Id="rId10" Type="http://schemas.openxmlformats.org/officeDocument/2006/relationships/image" Target="../media/image32.jpg"/><Relationship Id="rId4" Type="http://schemas.openxmlformats.org/officeDocument/2006/relationships/image" Target="../media/image16.jpg"/><Relationship Id="rId9" Type="http://schemas.openxmlformats.org/officeDocument/2006/relationships/image" Target="../media/image31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13" Type="http://schemas.openxmlformats.org/officeDocument/2006/relationships/image" Target="../media/image35.jpg"/><Relationship Id="rId3" Type="http://schemas.openxmlformats.org/officeDocument/2006/relationships/image" Target="../media/image14.jpg"/><Relationship Id="rId7" Type="http://schemas.openxmlformats.org/officeDocument/2006/relationships/image" Target="../media/image19.jpg"/><Relationship Id="rId12" Type="http://schemas.openxmlformats.org/officeDocument/2006/relationships/image" Target="../media/image3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11" Type="http://schemas.openxmlformats.org/officeDocument/2006/relationships/image" Target="../media/image33.jpg"/><Relationship Id="rId5" Type="http://schemas.openxmlformats.org/officeDocument/2006/relationships/image" Target="../media/image17.jpg"/><Relationship Id="rId10" Type="http://schemas.openxmlformats.org/officeDocument/2006/relationships/image" Target="../media/image32.jpg"/><Relationship Id="rId4" Type="http://schemas.openxmlformats.org/officeDocument/2006/relationships/image" Target="../media/image16.jpg"/><Relationship Id="rId9" Type="http://schemas.openxmlformats.org/officeDocument/2006/relationships/image" Target="../media/image31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13" Type="http://schemas.openxmlformats.org/officeDocument/2006/relationships/image" Target="../media/image35.jpg"/><Relationship Id="rId3" Type="http://schemas.openxmlformats.org/officeDocument/2006/relationships/image" Target="../media/image14.jpg"/><Relationship Id="rId7" Type="http://schemas.openxmlformats.org/officeDocument/2006/relationships/image" Target="../media/image19.jpg"/><Relationship Id="rId12" Type="http://schemas.openxmlformats.org/officeDocument/2006/relationships/image" Target="../media/image3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11" Type="http://schemas.openxmlformats.org/officeDocument/2006/relationships/image" Target="../media/image33.jpg"/><Relationship Id="rId5" Type="http://schemas.openxmlformats.org/officeDocument/2006/relationships/image" Target="../media/image17.jpg"/><Relationship Id="rId10" Type="http://schemas.openxmlformats.org/officeDocument/2006/relationships/image" Target="../media/image32.jpg"/><Relationship Id="rId4" Type="http://schemas.openxmlformats.org/officeDocument/2006/relationships/image" Target="../media/image16.jpg"/><Relationship Id="rId9" Type="http://schemas.openxmlformats.org/officeDocument/2006/relationships/image" Target="../media/image31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13" Type="http://schemas.openxmlformats.org/officeDocument/2006/relationships/image" Target="../media/image35.jpg"/><Relationship Id="rId3" Type="http://schemas.openxmlformats.org/officeDocument/2006/relationships/image" Target="../media/image14.jpg"/><Relationship Id="rId7" Type="http://schemas.openxmlformats.org/officeDocument/2006/relationships/image" Target="../media/image19.jpg"/><Relationship Id="rId12" Type="http://schemas.openxmlformats.org/officeDocument/2006/relationships/image" Target="../media/image3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11" Type="http://schemas.openxmlformats.org/officeDocument/2006/relationships/image" Target="../media/image33.jpg"/><Relationship Id="rId5" Type="http://schemas.openxmlformats.org/officeDocument/2006/relationships/image" Target="../media/image17.jpg"/><Relationship Id="rId10" Type="http://schemas.openxmlformats.org/officeDocument/2006/relationships/image" Target="../media/image32.jpg"/><Relationship Id="rId4" Type="http://schemas.openxmlformats.org/officeDocument/2006/relationships/image" Target="../media/image16.jpg"/><Relationship Id="rId9" Type="http://schemas.openxmlformats.org/officeDocument/2006/relationships/image" Target="../media/image3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jpg"/><Relationship Id="rId18" Type="http://schemas.openxmlformats.org/officeDocument/2006/relationships/image" Target="../media/image25.jpg"/><Relationship Id="rId26" Type="http://schemas.openxmlformats.org/officeDocument/2006/relationships/image" Target="../media/image34.jpg"/><Relationship Id="rId3" Type="http://schemas.openxmlformats.org/officeDocument/2006/relationships/image" Target="../media/image2.jpeg"/><Relationship Id="rId21" Type="http://schemas.openxmlformats.org/officeDocument/2006/relationships/image" Target="../media/image26.jpg"/><Relationship Id="rId34" Type="http://schemas.openxmlformats.org/officeDocument/2006/relationships/image" Target="../media/image1.jpeg"/><Relationship Id="rId7" Type="http://schemas.openxmlformats.org/officeDocument/2006/relationships/image" Target="../media/image4.jpg"/><Relationship Id="rId12" Type="http://schemas.openxmlformats.org/officeDocument/2006/relationships/image" Target="../media/image8.jpg"/><Relationship Id="rId17" Type="http://schemas.openxmlformats.org/officeDocument/2006/relationships/image" Target="../media/image11.jpg"/><Relationship Id="rId25" Type="http://schemas.openxmlformats.org/officeDocument/2006/relationships/image" Target="../media/image29.jpg"/><Relationship Id="rId33" Type="http://schemas.openxmlformats.org/officeDocument/2006/relationships/image" Target="../media/image32.jpg"/><Relationship Id="rId2" Type="http://schemas.openxmlformats.org/officeDocument/2006/relationships/image" Target="../media/image22.jpg"/><Relationship Id="rId16" Type="http://schemas.openxmlformats.org/officeDocument/2006/relationships/image" Target="../media/image31.jpg"/><Relationship Id="rId20" Type="http://schemas.openxmlformats.org/officeDocument/2006/relationships/image" Target="../media/image13.jpg"/><Relationship Id="rId29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11" Type="http://schemas.openxmlformats.org/officeDocument/2006/relationships/image" Target="../media/image33.jpg"/><Relationship Id="rId24" Type="http://schemas.openxmlformats.org/officeDocument/2006/relationships/image" Target="../media/image15.jpg"/><Relationship Id="rId32" Type="http://schemas.openxmlformats.org/officeDocument/2006/relationships/image" Target="../media/image35.jpg"/><Relationship Id="rId5" Type="http://schemas.openxmlformats.org/officeDocument/2006/relationships/image" Target="../media/image3.jpeg"/><Relationship Id="rId15" Type="http://schemas.openxmlformats.org/officeDocument/2006/relationships/image" Target="../media/image10.jpg"/><Relationship Id="rId23" Type="http://schemas.openxmlformats.org/officeDocument/2006/relationships/image" Target="../media/image14.jpg"/><Relationship Id="rId28" Type="http://schemas.openxmlformats.org/officeDocument/2006/relationships/image" Target="../media/image17.jpg"/><Relationship Id="rId10" Type="http://schemas.openxmlformats.org/officeDocument/2006/relationships/image" Target="../media/image7.jpg"/><Relationship Id="rId19" Type="http://schemas.openxmlformats.org/officeDocument/2006/relationships/image" Target="../media/image12.jpg"/><Relationship Id="rId31" Type="http://schemas.openxmlformats.org/officeDocument/2006/relationships/image" Target="../media/image19.jpg"/><Relationship Id="rId4" Type="http://schemas.openxmlformats.org/officeDocument/2006/relationships/image" Target="../media/image24.jpg"/><Relationship Id="rId9" Type="http://schemas.openxmlformats.org/officeDocument/2006/relationships/image" Target="../media/image6.jpg"/><Relationship Id="rId14" Type="http://schemas.openxmlformats.org/officeDocument/2006/relationships/image" Target="../media/image9.jpg"/><Relationship Id="rId22" Type="http://schemas.openxmlformats.org/officeDocument/2006/relationships/image" Target="../media/image27.jpg"/><Relationship Id="rId27" Type="http://schemas.openxmlformats.org/officeDocument/2006/relationships/image" Target="../media/image16.jpg"/><Relationship Id="rId30" Type="http://schemas.openxmlformats.org/officeDocument/2006/relationships/image" Target="../media/image28.jpg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jpg"/><Relationship Id="rId18" Type="http://schemas.openxmlformats.org/officeDocument/2006/relationships/image" Target="../media/image18.jpg"/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17" Type="http://schemas.openxmlformats.org/officeDocument/2006/relationships/image" Target="../media/image17.jpg"/><Relationship Id="rId2" Type="http://schemas.openxmlformats.org/officeDocument/2006/relationships/image" Target="../media/image2.jpeg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5" Type="http://schemas.openxmlformats.org/officeDocument/2006/relationships/image" Target="../media/image15.jpg"/><Relationship Id="rId10" Type="http://schemas.openxmlformats.org/officeDocument/2006/relationships/image" Target="../media/image10.jpg"/><Relationship Id="rId19" Type="http://schemas.openxmlformats.org/officeDocument/2006/relationships/image" Target="../media/image19.jpg"/><Relationship Id="rId4" Type="http://schemas.openxmlformats.org/officeDocument/2006/relationships/image" Target="../media/image4.jpg"/><Relationship Id="rId9" Type="http://schemas.openxmlformats.org/officeDocument/2006/relationships/image" Target="../media/image9.jpg"/><Relationship Id="rId1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13" Type="http://schemas.openxmlformats.org/officeDocument/2006/relationships/image" Target="../media/image17.jpg"/><Relationship Id="rId3" Type="http://schemas.openxmlformats.org/officeDocument/2006/relationships/image" Target="../media/image3.jpeg"/><Relationship Id="rId7" Type="http://schemas.openxmlformats.org/officeDocument/2006/relationships/image" Target="../media/image9.jpg"/><Relationship Id="rId12" Type="http://schemas.openxmlformats.org/officeDocument/2006/relationships/image" Target="../media/image16.jpg"/><Relationship Id="rId2" Type="http://schemas.openxmlformats.org/officeDocument/2006/relationships/image" Target="../media/image2.jpeg"/><Relationship Id="rId16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15.jpg"/><Relationship Id="rId5" Type="http://schemas.openxmlformats.org/officeDocument/2006/relationships/image" Target="../media/image5.jpg"/><Relationship Id="rId15" Type="http://schemas.openxmlformats.org/officeDocument/2006/relationships/image" Target="../media/image19.jpg"/><Relationship Id="rId10" Type="http://schemas.openxmlformats.org/officeDocument/2006/relationships/image" Target="../media/image14.jpg"/><Relationship Id="rId4" Type="http://schemas.openxmlformats.org/officeDocument/2006/relationships/image" Target="../media/image4.jpg"/><Relationship Id="rId9" Type="http://schemas.openxmlformats.org/officeDocument/2006/relationships/image" Target="../media/image13.jpg"/><Relationship Id="rId1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5.jpg"/><Relationship Id="rId3" Type="http://schemas.openxmlformats.org/officeDocument/2006/relationships/image" Target="../media/image2.jpeg"/><Relationship Id="rId7" Type="http://schemas.openxmlformats.org/officeDocument/2006/relationships/image" Target="../media/image5.jpg"/><Relationship Id="rId12" Type="http://schemas.openxmlformats.org/officeDocument/2006/relationships/image" Target="../media/image14.jpg"/><Relationship Id="rId17" Type="http://schemas.openxmlformats.org/officeDocument/2006/relationships/image" Target="../media/image19.jpg"/><Relationship Id="rId2" Type="http://schemas.openxmlformats.org/officeDocument/2006/relationships/image" Target="../media/image22.jpg"/><Relationship Id="rId16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11" Type="http://schemas.openxmlformats.org/officeDocument/2006/relationships/image" Target="../media/image13.jpg"/><Relationship Id="rId5" Type="http://schemas.openxmlformats.org/officeDocument/2006/relationships/image" Target="../media/image23.jpg"/><Relationship Id="rId15" Type="http://schemas.openxmlformats.org/officeDocument/2006/relationships/image" Target="../media/image17.jpg"/><Relationship Id="rId10" Type="http://schemas.openxmlformats.org/officeDocument/2006/relationships/image" Target="../media/image12.jpg"/><Relationship Id="rId4" Type="http://schemas.openxmlformats.org/officeDocument/2006/relationships/image" Target="../media/image3.jpeg"/><Relationship Id="rId9" Type="http://schemas.openxmlformats.org/officeDocument/2006/relationships/image" Target="../media/image9.jpg"/><Relationship Id="rId1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BC7BB51-A73C-4613-98AF-3D0D1E48E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45568" y="2195528"/>
            <a:ext cx="1917192" cy="296875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65F52ED-FC40-4092-9F9D-9F6CB7E3E958}"/>
              </a:ext>
            </a:extLst>
          </p:cNvPr>
          <p:cNvSpPr txBox="1"/>
          <p:nvPr/>
        </p:nvSpPr>
        <p:spPr>
          <a:xfrm>
            <a:off x="995501" y="441202"/>
            <a:ext cx="10029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Une proposition d’activité autour du jeu « Le Petit Bridge »</a:t>
            </a:r>
          </a:p>
        </p:txBody>
      </p:sp>
    </p:spTree>
    <p:extLst>
      <p:ext uri="{BB962C8B-B14F-4D97-AF65-F5344CB8AC3E}">
        <p14:creationId xmlns:p14="http://schemas.microsoft.com/office/powerpoint/2010/main" val="705821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933" y="4945902"/>
            <a:ext cx="719051" cy="1109749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524" y="5717722"/>
            <a:ext cx="720000" cy="1109133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34" y="28332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692" y="5717722"/>
            <a:ext cx="720000" cy="1111214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975" y="5746786"/>
            <a:ext cx="720000" cy="1111214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16" y="4929638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661" y="5683201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043" y="283320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241" y="5689389"/>
            <a:ext cx="720000" cy="1111214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32" y="283321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870" y="5683200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156" y="283320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29" y="28332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643" y="306183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8FD14B8-3971-42F5-A713-AD7CF1E3F94F}"/>
              </a:ext>
            </a:extLst>
          </p:cNvPr>
          <p:cNvSpPr txBox="1"/>
          <p:nvPr/>
        </p:nvSpPr>
        <p:spPr>
          <a:xfrm>
            <a:off x="315310" y="399393"/>
            <a:ext cx="1929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 Demande à Nord de mettre le 6 Bleu</a:t>
            </a:r>
          </a:p>
        </p:txBody>
      </p:sp>
      <p:sp>
        <p:nvSpPr>
          <p:cNvPr id="36" name="Légende : flèche vers la gauche 35">
            <a:extLst>
              <a:ext uri="{FF2B5EF4-FFF2-40B4-BE49-F238E27FC236}">
                <a16:creationId xmlns:a16="http://schemas.microsoft.com/office/drawing/2014/main" id="{2DB84CE0-493D-4F38-AACB-62DC191565C7}"/>
              </a:ext>
            </a:extLst>
          </p:cNvPr>
          <p:cNvSpPr/>
          <p:nvPr/>
        </p:nvSpPr>
        <p:spPr>
          <a:xfrm>
            <a:off x="9773920" y="295891"/>
            <a:ext cx="179268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</p:spTree>
    <p:extLst>
      <p:ext uri="{BB962C8B-B14F-4D97-AF65-F5344CB8AC3E}">
        <p14:creationId xmlns:p14="http://schemas.microsoft.com/office/powerpoint/2010/main" val="270362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0.01713 L 0.00065 0.01713 C 0.00026 0.02408 0.00013 0.03125 -0.00026 0.03843 C -0.00039 0.04097 -0.00091 0.04352 -0.00117 0.04607 C -0.00143 0.04931 -0.00156 0.05232 -0.00195 0.05533 C -0.00247 0.05949 -0.00351 0.06227 -0.00456 0.06597 C -0.00482 0.06736 -0.00573 0.075 -0.00625 0.07685 C -0.00703 0.07894 -0.00807 0.08102 -0.00885 0.08287 C -0.00924 0.08565 -0.00989 0.09097 -0.01067 0.09375 C -0.01172 0.09792 -0.01224 0.10278 -0.01406 0.10602 L -0.01666 0.11065 C -0.01719 0.1125 -0.01745 0.11505 -0.01836 0.11667 C -0.01901 0.11783 -0.02031 0.11713 -0.02096 0.11829 C -0.02161 0.11945 -0.02122 0.12153 -0.02187 0.12292 C -0.02331 0.12616 -0.02526 0.12894 -0.02695 0.13195 C -0.02786 0.13357 -0.0289 0.13472 -0.02956 0.13658 C -0.03112 0.14051 -0.03372 0.14792 -0.03567 0.15209 C -0.03646 0.15371 -0.0375 0.15486 -0.03828 0.15648 C -0.04388 0.1706 -0.03581 0.15533 -0.04258 0.16736 C -0.04388 0.17709 -0.04271 0.17176 -0.04687 0.18264 C -0.04739 0.18426 -0.04765 0.18611 -0.04857 0.18727 L -0.05117 0.19028 C -0.05338 0.20185 -0.05039 0.18773 -0.05377 0.19954 C -0.05416 0.20093 -0.05429 0.20255 -0.05456 0.20417 L -0.05377 0.2257 " pathEditMode="relative" ptsTypes="AAAAAAAAAAAAAAAAAAAA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0857 L 0.00039 0.00857 C -0.00352 0.00579 -0.00625 0.0051 -0.00911 0.0007 C -0.01549 -0.00856 -0.0082 0.00139 -0.01341 -0.00995 C -0.01523 -0.01389 -0.01745 -0.01713 -0.01953 -0.0206 C -0.0207 -0.02268 -0.02161 -0.02523 -0.02292 -0.02685 C -0.02383 -0.02777 -0.02474 -0.0287 -0.02552 -0.02986 C -0.03398 -0.04236 -0.02305 -0.02708 -0.02982 -0.03912 C -0.0306 -0.04027 -0.03151 -0.0412 -0.03242 -0.04213 C -0.03646 -0.05301 -0.03138 -0.03958 -0.03672 -0.05277 C -0.03737 -0.05439 -0.03776 -0.05602 -0.03841 -0.0574 C -0.03919 -0.05902 -0.04036 -0.06018 -0.04102 -0.06203 C -0.0418 -0.06389 -0.04206 -0.0662 -0.04284 -0.06805 C -0.04349 -0.07037 -0.04453 -0.07222 -0.04531 -0.0743 C -0.04596 -0.07569 -0.04648 -0.07754 -0.04714 -0.07893 C -0.04792 -0.08055 -0.04896 -0.08171 -0.04961 -0.08356 C -0.05065 -0.08588 -0.0513 -0.08865 -0.05221 -0.0912 C -0.05326 -0.09375 -0.05456 -0.09629 -0.05573 -0.09884 C -0.05651 -0.10046 -0.05755 -0.10162 -0.05833 -0.10347 C -0.05898 -0.10532 -0.05924 -0.10764 -0.06003 -0.10949 C -0.06107 -0.11227 -0.06237 -0.11458 -0.06341 -0.11713 C -0.06406 -0.11875 -0.06458 -0.12037 -0.06523 -0.12176 C -0.06602 -0.12384 -0.06693 -0.12592 -0.06771 -0.12801 C -0.06836 -0.12939 -0.06875 -0.13125 -0.06953 -0.13264 C -0.07057 -0.13426 -0.07174 -0.13564 -0.07292 -0.13703 C -0.07357 -0.13865 -0.07422 -0.14004 -0.07461 -0.14166 C -0.07643 -0.14745 -0.07708 -0.15208 -0.07982 -0.15694 C -0.08099 -0.15902 -0.08229 -0.16088 -0.08333 -0.16319 C -0.08398 -0.16458 -0.08438 -0.1662 -0.08503 -0.16782 C -0.08581 -0.1699 -0.08672 -0.17176 -0.08763 -0.17384 C -0.08815 -0.17546 -0.0888 -0.17685 -0.08932 -0.17847 C -0.08997 -0.18055 -0.09023 -0.18287 -0.09102 -0.18472 C -0.09232 -0.1875 -0.09401 -0.18958 -0.09531 -0.19236 C -0.10091 -0.2037 -0.09115 -0.18842 -0.10143 -0.20301 C -0.10169 -0.20509 -0.10182 -0.20717 -0.10221 -0.20902 C -0.10352 -0.21435 -0.10885 -0.22245 -0.11003 -0.22453 L -0.11263 -0.22916 C -0.11341 -0.23055 -0.11445 -0.23194 -0.11523 -0.23356 C -0.11628 -0.23611 -0.11732 -0.23912 -0.11862 -0.2412 C -0.12044 -0.24444 -0.12266 -0.24514 -0.12461 -0.24745 C -0.13424 -0.25879 -0.12435 -0.24953 -0.13242 -0.25671 C -0.13594 -0.26296 -0.13568 -0.26342 -0.14023 -0.26736 C -0.14102 -0.26805 -0.14193 -0.26852 -0.14271 -0.26898 C -0.14479 -0.26967 -0.14766 -0.27014 -0.14961 -0.27199 C -0.15065 -0.27268 -0.1513 -0.2743 -0.15221 -0.275 C -0.15299 -0.27569 -0.15404 -0.27592 -0.15482 -0.27662 C -0.15573 -0.27731 -0.15651 -0.2787 -0.15742 -0.27963 C -0.15924 -0.28125 -0.16263 -0.28217 -0.16432 -0.28264 C -0.16549 -0.28379 -0.16667 -0.28472 -0.16771 -0.28564 C -0.16862 -0.28657 -0.1694 -0.28819 -0.17031 -0.28889 C -0.17253 -0.29027 -0.175 -0.29097 -0.17721 -0.29189 C -0.18568 -0.2956 -0.17513 -0.29097 -0.18503 -0.2949 C -0.1862 -0.29537 -0.18724 -0.29629 -0.18841 -0.29652 C -0.19128 -0.29676 -0.19414 -0.29652 -0.19701 -0.29652 " pathEditMode="relative" ptsTypes="AAAAAAAAAAAAAAAAAAAAAAAAAAAAAAAAAAAAAAAAAAAAAAAAAAAA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63 -0.03055 L -0.01263 -0.03055 C -0.01237 -0.03634 -0.01224 -0.04189 -0.01185 -0.04745 C -0.0112 -0.05717 -0.01094 -0.05254 -0.01016 -0.06134 C -0.00977 -0.06481 -0.00964 -0.06851 -0.00925 -0.07199 C -0.00873 -0.07777 -0.00834 -0.08032 -0.00756 -0.08587 C -0.0073 -0.0905 -0.00704 -0.09513 -0.00664 -0.09953 C -0.00651 -0.10115 -0.00599 -0.10254 -0.00573 -0.10416 C -0.00547 -0.10717 -0.00534 -0.11041 -0.00495 -0.11342 C -0.00443 -0.11759 -0.00365 -0.12152 -0.00326 -0.12569 C -0.00209 -0.13703 -0.00313 -0.13217 -0.00066 -0.14097 C -0.00026 -0.14351 -0.00026 -0.14629 0.00026 -0.14861 C 0.00065 -0.15046 0.00143 -0.15162 0.00195 -0.15324 C 0.0026 -0.15532 0.00325 -0.15717 0.00364 -0.15949 C 0.00651 -0.17083 0.00156 -0.15509 0.00716 -0.17152 C 0.00755 -0.17476 0.00898 -0.18518 0.00976 -0.18703 L 0.01237 -0.19305 C 0.01445 -0.20462 0.01158 -0.1905 0.01497 -0.20231 C 0.01536 -0.2037 0.01536 -0.20555 0.01575 -0.20694 C 0.01575 -0.20694 0.02005 -0.21828 0.02096 -0.2206 C 0.02148 -0.22222 0.022 -0.22407 0.02265 -0.22523 C 0.02356 -0.22685 0.02447 -0.22824 0.02526 -0.22986 C 0.02617 -0.23171 0.02682 -0.23425 0.02786 -0.23587 C 0.0289 -0.23796 0.03242 -0.24189 0.03385 -0.24375 C 0.03737 -0.25277 0.03346 -0.24421 0.03906 -0.25138 C 0.0401 -0.25254 0.04075 -0.25462 0.04166 -0.25601 C 0.04401 -0.25925 0.04505 -0.25925 0.04765 -0.26203 C 0.04856 -0.26296 0.04934 -0.26458 0.05026 -0.26504 C 0.0569 -0.26828 0.05755 -0.26805 0.06158 -0.26805 " pathEditMode="relative" ptsTypes="AAAAAAAAAAAAAAAAAAAAAAAAAAA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98 0.00902 L -0.00898 0.00926 C -0.00872 0.00833 -0.00195 -0.00093 0.00039 -0.00324 C 0.00156 -0.0044 0.00273 -0.00533 0.00391 -0.00648 C 0.00534 -0.00787 0.00664 -0.00973 0.0082 -0.01111 C 0.00898 -0.01181 0.0099 -0.01181 0.01081 -0.0125 C 0.01198 -0.01343 0.01315 -0.01435 0.01419 -0.01551 C 0.0151 -0.01644 0.01589 -0.01783 0.0168 -0.01875 C 0.01784 -0.01945 0.01914 -0.01968 0.02031 -0.02014 C 0.02109 -0.0213 0.02214 -0.02199 0.02279 -0.02315 C 0.02357 -0.02454 0.0237 -0.02662 0.02461 -0.02778 C 0.02526 -0.02894 0.0263 -0.02894 0.02721 -0.0294 C 0.02826 -0.03102 0.02956 -0.03241 0.0306 -0.03403 C 0.03151 -0.03542 0.03216 -0.03727 0.0332 -0.03866 C 0.03398 -0.03935 0.0349 -0.03959 0.03581 -0.04005 C 0.03958 -0.05047 0.03503 -0.04028 0.0401 -0.0463 C 0.04284 -0.04954 0.04557 -0.05278 0.04779 -0.05695 C 0.05365 -0.06736 0.05065 -0.06482 0.0556 -0.0676 C 0.05846 -0.07176 0.0612 -0.07639 0.06419 -0.07986 C 0.06589 -0.08195 0.06745 -0.08496 0.0694 -0.08611 L 0.07201 -0.0875 C 0.07422 -0.09167 0.07591 -0.09723 0.07891 -0.09977 C 0.08242 -0.10301 0.08268 -0.10278 0.08581 -0.10741 C 0.08672 -0.1088 0.08737 -0.11088 0.08841 -0.11204 C 0.08945 -0.11343 0.09076 -0.11389 0.0918 -0.11505 C 0.09284 -0.11644 0.09336 -0.11852 0.0944 -0.11968 C 0.09518 -0.1206 0.09609 -0.1206 0.09701 -0.1213 C 0.10326 -0.12593 0.09753 -0.12338 0.10469 -0.12593 C 0.11068 -0.13287 0.10313 -0.12454 0.11159 -0.13195 C 0.1125 -0.13287 0.11328 -0.13426 0.11419 -0.13496 C 0.11497 -0.13588 0.11589 -0.13611 0.1168 -0.13658 C 0.12747 -0.14375 0.11536 -0.13565 0.12461 -0.1426 C 0.12656 -0.14422 0.12839 -0.14468 0.1306 -0.14584 C 0.13151 -0.1463 0.13229 -0.14676 0.1332 -0.14723 C 0.13398 -0.14838 0.1349 -0.14954 0.13581 -0.15047 C 0.13815 -0.15278 0.14102 -0.15486 0.14349 -0.15648 C 0.14818 -0.15949 0.14805 -0.15926 0.15208 -0.16111 C 0.15299 -0.16204 0.15378 -0.16343 0.15469 -0.16412 C 0.15898 -0.16806 0.15833 -0.16644 0.1625 -0.16875 C 0.17292 -0.17431 0.16315 -0.16991 0.17109 -0.17338 C 0.17201 -0.17431 0.17279 -0.1757 0.1737 -0.17639 C 0.17539 -0.17778 0.17891 -0.1794 0.17891 -0.17917 C 0.17969 -0.18056 0.18047 -0.18172 0.18138 -0.18241 C 0.18229 -0.18334 0.18333 -0.1831 0.18398 -0.18403 C 0.1849 -0.18519 0.18503 -0.1875 0.18581 -0.18866 C 0.18737 -0.19098 0.19089 -0.19468 0.19089 -0.19445 C 0.19154 -0.1963 0.19193 -0.19815 0.19271 -0.19931 C 0.19336 -0.2007 0.1944 -0.20139 0.19518 -0.20232 C 0.19909 -0.20741 0.19818 -0.20602 0.2013 -0.21158 C 0.20286 -0.22037 0.20091 -0.21227 0.20469 -0.22084 C 0.20599 -0.22361 0.20703 -0.22685 0.2082 -0.2301 L 0.2099 -0.23449 L 0.21328 -0.24375 L 0.2151 -0.25301 C 0.21536 -0.2544 0.21536 -0.25625 0.21589 -0.25764 L 0.21771 -0.26204 " pathEditMode="relative" rAng="0" ptsTypes="AAA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28" y="-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580" y="5713522"/>
            <a:ext cx="720000" cy="110913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975" y="5746786"/>
            <a:ext cx="720000" cy="1111214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193" y="5711441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17" y="306182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516" y="5711441"/>
            <a:ext cx="720000" cy="1111214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90" y="306183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374" y="5711441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156" y="283320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29" y="28332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643" y="306183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8FD14B8-3971-42F5-A713-AD7CF1E3F94F}"/>
              </a:ext>
            </a:extLst>
          </p:cNvPr>
          <p:cNvSpPr txBox="1"/>
          <p:nvPr/>
        </p:nvSpPr>
        <p:spPr>
          <a:xfrm>
            <a:off x="315310" y="399393"/>
            <a:ext cx="1929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 Demande à Nord de mettre le 6 Bleu</a:t>
            </a:r>
          </a:p>
        </p:txBody>
      </p:sp>
      <p:sp>
        <p:nvSpPr>
          <p:cNvPr id="18" name="Légende : flèche vers la gauche 17">
            <a:extLst>
              <a:ext uri="{FF2B5EF4-FFF2-40B4-BE49-F238E27FC236}">
                <a16:creationId xmlns:a16="http://schemas.microsoft.com/office/drawing/2014/main" id="{0F97C55D-142F-4B47-954F-7BA24974FD5C}"/>
              </a:ext>
            </a:extLst>
          </p:cNvPr>
          <p:cNvSpPr/>
          <p:nvPr/>
        </p:nvSpPr>
        <p:spPr>
          <a:xfrm>
            <a:off x="8986737" y="306182"/>
            <a:ext cx="179268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861D9FD-C9CA-4270-B0DC-EFCD3B94D603}"/>
              </a:ext>
            </a:extLst>
          </p:cNvPr>
          <p:cNvSpPr txBox="1"/>
          <p:nvPr/>
        </p:nvSpPr>
        <p:spPr>
          <a:xfrm>
            <a:off x="2995448" y="2312276"/>
            <a:ext cx="62536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Quelques questions possibles</a:t>
            </a:r>
          </a:p>
          <a:p>
            <a:pPr marL="342900" indent="-342900">
              <a:buAutoNum type="arabicParenR"/>
            </a:pPr>
            <a:r>
              <a:rPr lang="fr-FR" dirty="0"/>
              <a:t>Qui a remporté la levée?</a:t>
            </a:r>
          </a:p>
          <a:p>
            <a:pPr marL="342900" indent="-342900">
              <a:buAutoNum type="arabicParenR"/>
            </a:pPr>
            <a:r>
              <a:rPr lang="fr-FR" dirty="0"/>
              <a:t>Combien reste-t-il de cartes bleues dans le jeu?</a:t>
            </a:r>
          </a:p>
          <a:p>
            <a:pPr marL="342900" indent="-342900">
              <a:buAutoNum type="arabicParenR"/>
            </a:pPr>
            <a:r>
              <a:rPr lang="fr-FR" dirty="0"/>
              <a:t>Quelle est la carte la plus forte restant en jeu dans cette couleur?</a:t>
            </a:r>
          </a:p>
          <a:p>
            <a:pPr marL="342900" indent="-342900">
              <a:buAutoNum type="arabicParenR"/>
            </a:pPr>
            <a:r>
              <a:rPr lang="fr-FR" dirty="0"/>
              <a:t>Combien reste-il de cartes rouges chez les adversaires de Simon? </a:t>
            </a:r>
          </a:p>
          <a:p>
            <a:pPr marL="342900" indent="-342900">
              <a:buAutoNum type="arabicParenR"/>
            </a:pPr>
            <a:r>
              <a:rPr lang="fr-FR" dirty="0"/>
              <a:t>Quelle est la couleur dans laquelle aucune carte n’a été jouée? </a:t>
            </a:r>
          </a:p>
          <a:p>
            <a:pPr marL="342900" indent="-342900">
              <a:buAutoNum type="arabicParenR"/>
            </a:pPr>
            <a:r>
              <a:rPr lang="fr-FR" dirty="0"/>
              <a:t>Quelles sont les grosses cartes (7 et 8) non jouées?</a:t>
            </a:r>
          </a:p>
          <a:p>
            <a:pPr marL="342900" indent="-342900">
              <a:buAutoNum type="arabicParenR"/>
            </a:pPr>
            <a:endParaRPr lang="fr-FR" dirty="0"/>
          </a:p>
        </p:txBody>
      </p:sp>
      <p:pic>
        <p:nvPicPr>
          <p:cNvPr id="15" name="Image 14" descr="reflechi.gif">
            <a:extLst>
              <a:ext uri="{FF2B5EF4-FFF2-40B4-BE49-F238E27FC236}">
                <a16:creationId xmlns:a16="http://schemas.microsoft.com/office/drawing/2014/main" id="{769FE173-FA4F-4A70-BBAC-FC8115F79DE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3574" y="3064469"/>
            <a:ext cx="89329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B6C7851-C196-452E-B0C6-D90EFAAC9793}"/>
              </a:ext>
            </a:extLst>
          </p:cNvPr>
          <p:cNvSpPr txBox="1"/>
          <p:nvPr/>
        </p:nvSpPr>
        <p:spPr>
          <a:xfrm>
            <a:off x="1713390" y="1873188"/>
            <a:ext cx="926828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Très bien. </a:t>
            </a:r>
          </a:p>
          <a:p>
            <a:pPr algn="ctr"/>
            <a:endParaRPr lang="fr-FR" sz="2800" dirty="0"/>
          </a:p>
          <a:p>
            <a:pPr algn="ctr"/>
            <a:r>
              <a:rPr lang="fr-FR" sz="4000" dirty="0"/>
              <a:t>Continuons sur notre lancée. </a:t>
            </a:r>
          </a:p>
          <a:p>
            <a:pPr algn="ctr"/>
            <a:endParaRPr lang="fr-FR" sz="4000" dirty="0"/>
          </a:p>
          <a:p>
            <a:pPr algn="ctr"/>
            <a:r>
              <a:rPr lang="fr-FR" sz="4000" dirty="0"/>
              <a:t>Reste bien attentif!</a:t>
            </a:r>
          </a:p>
        </p:txBody>
      </p:sp>
    </p:spTree>
    <p:extLst>
      <p:ext uri="{BB962C8B-B14F-4D97-AF65-F5344CB8AC3E}">
        <p14:creationId xmlns:p14="http://schemas.microsoft.com/office/powerpoint/2010/main" val="420171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529" y="5711441"/>
            <a:ext cx="720000" cy="1109133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643" y="5711441"/>
            <a:ext cx="720000" cy="1111214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912" y="5707627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17" y="306182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681" y="5707627"/>
            <a:ext cx="720000" cy="1111214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90" y="306183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143" y="5692321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156" y="283320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29" y="28332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643" y="306183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8FD14B8-3971-42F5-A713-AD7CF1E3F94F}"/>
              </a:ext>
            </a:extLst>
          </p:cNvPr>
          <p:cNvSpPr txBox="1"/>
          <p:nvPr/>
        </p:nvSpPr>
        <p:spPr>
          <a:xfrm>
            <a:off x="315310" y="399393"/>
            <a:ext cx="192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 joue le 4 Bleu</a:t>
            </a:r>
          </a:p>
        </p:txBody>
      </p:sp>
      <p:sp>
        <p:nvSpPr>
          <p:cNvPr id="18" name="Légende : flèche vers la gauche 17">
            <a:extLst>
              <a:ext uri="{FF2B5EF4-FFF2-40B4-BE49-F238E27FC236}">
                <a16:creationId xmlns:a16="http://schemas.microsoft.com/office/drawing/2014/main" id="{0F97C55D-142F-4B47-954F-7BA24974FD5C}"/>
              </a:ext>
            </a:extLst>
          </p:cNvPr>
          <p:cNvSpPr/>
          <p:nvPr/>
        </p:nvSpPr>
        <p:spPr>
          <a:xfrm>
            <a:off x="8986737" y="306182"/>
            <a:ext cx="179268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pic>
        <p:nvPicPr>
          <p:cNvPr id="15" name="Image 1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C41ED132-CA8E-48B9-AD34-9928432D556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99" y="3189696"/>
            <a:ext cx="719051" cy="1109749"/>
          </a:xfrm>
          <a:prstGeom prst="rect">
            <a:avLst/>
          </a:prstGeom>
        </p:spPr>
      </p:pic>
      <p:pic>
        <p:nvPicPr>
          <p:cNvPr id="16" name="Image 15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BED8C356-D814-454E-B9E7-B481CCE2DAB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462" y="2759108"/>
            <a:ext cx="719051" cy="11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89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2685 L 0.00013 -0.02685 C 0.00065 -0.03727 0.00052 -0.03681 0.00156 -0.04514 C 0.00169 -0.04676 0.00196 -0.04861 0.00222 -0.05023 C 0.00274 -0.05301 0.00339 -0.05533 0.00365 -0.0581 C 0.00391 -0.06019 0.00417 -0.0625 0.00443 -0.06459 C 0.00456 -0.06574 0.00495 -0.06713 0.00521 -0.06852 C 0.00664 -0.07917 0.00508 -0.07084 0.00664 -0.0801 C 0.00677 -0.08148 0.00716 -0.08264 0.00729 -0.08403 C 0.00768 -0.08658 0.00768 -0.08912 0.00808 -0.09167 C 0.01003 -0.10579 0.00873 -0.09398 0.01094 -0.10463 C 0.01133 -0.10625 0.01133 -0.1081 0.01172 -0.10996 C 0.01211 -0.11204 0.01276 -0.11412 0.01315 -0.11644 C 0.01367 -0.11898 0.0138 -0.12176 0.01459 -0.12408 C 0.01537 -0.12616 0.01615 -0.12824 0.0168 -0.13056 C 0.01719 -0.13172 0.01732 -0.1331 0.01758 -0.13449 C 0.01797 -0.13658 0.01849 -0.13866 0.01901 -0.14097 C 0.01953 -0.14352 0.01953 -0.14653 0.02044 -0.14861 L 0.02266 -0.15394 C 0.02344 -0.15787 0.02344 -0.15903 0.02474 -0.16297 C 0.02565 -0.16574 0.02669 -0.16806 0.02774 -0.17084 L 0.02917 -0.17454 C 0.02969 -0.17593 0.03021 -0.17709 0.0306 -0.17847 C 0.03112 -0.18033 0.03151 -0.18195 0.03203 -0.1838 C 0.03268 -0.18542 0.0336 -0.18704 0.03425 -0.18889 C 0.03451 -0.19028 0.03464 -0.19167 0.03503 -0.19283 C 0.03529 -0.19375 0.0362 -0.19422 0.03646 -0.19537 C 0.03685 -0.19699 0.03672 -0.19885 0.03711 -0.20047 C 0.03789 -0.20371 0.03946 -0.20602 0.04076 -0.20834 C 0.04558 -0.22547 0.03985 -0.20394 0.04297 -0.21736 C 0.04414 -0.22199 0.0444 -0.22246 0.04597 -0.22639 C 0.04636 -0.22894 0.04662 -0.23172 0.0474 -0.23426 C 0.04922 -0.24074 0.04818 -0.23773 0.05026 -0.24329 C 0.05052 -0.24468 0.05078 -0.24584 0.05104 -0.24722 C 0.0513 -0.24885 0.05143 -0.2507 0.05169 -0.25232 C 0.05339 -0.26227 0.05313 -0.25695 0.05313 -0.26389 " pathEditMode="relative" ptsTypes="AAAAAAAAAAAAAAAAAAAAAAAAAAAAAAAAAA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1921 L 0.00247 -0.01898 L 0.01041 -0.0206 C 0.01406 -0.02129 0.01992 -0.02291 0.02356 -0.02314 C 0.03515 -0.02384 0.04687 -0.02407 0.05846 -0.02453 C 0.06158 -0.02546 0.06341 -0.02592 0.06653 -0.02708 C 0.06744 -0.02731 0.06849 -0.02801 0.0694 -0.02824 C 0.07083 -0.02893 0.07226 -0.02916 0.07382 -0.02963 C 0.075 -0.03009 0.07617 -0.03032 0.07747 -0.03078 C 0.07838 -0.03125 0.07929 -0.03217 0.08033 -0.03217 L 0.15247 -0.03333 C 0.17291 -0.03078 0.15924 -0.03217 0.19401 -0.03217 " pathEditMode="relative" rAng="0" ptsTypes="AAAAAAAAAA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70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0.04537 L -0.00456 0.04537 C -0.00482 0.04954 -0.00495 0.05394 -0.00534 0.0581 C -0.0056 0.06088 -0.00677 0.06598 -0.00677 0.06598 C -0.00781 0.07732 -0.00716 0.0713 -0.00899 0.08403 C -0.00951 0.0882 -0.00964 0.08935 -0.01042 0.09329 C -0.01302 0.10556 -0.01068 0.09422 -0.01341 0.10486 C -0.01393 0.10695 -0.01433 0.10926 -0.01485 0.11135 C -0.01524 0.11297 -0.01589 0.11459 -0.01628 0.11644 C -0.01667 0.11806 -0.01667 0.11991 -0.01706 0.12176 C -0.01732 0.12338 -0.0181 0.125 -0.01849 0.12685 C -0.01901 0.12963 -0.01966 0.13797 -0.02071 0.13982 L -0.02214 0.14236 C -0.02331 0.14908 -0.02227 0.14537 -0.02643 0.15278 C -0.02839 0.15625 -0.02904 0.15787 -0.03151 0.16065 C -0.03242 0.16158 -0.03347 0.16227 -0.03451 0.1632 C -0.03685 0.16551 -0.03854 0.16783 -0.04102 0.16968 C -0.04584 0.17315 -0.04479 0.17176 -0.04974 0.17338 C -0.0543 0.175 -0.05104 0.17431 -0.05482 0.17616 C -0.05677 0.17709 -0.05873 0.17801 -0.06068 0.17871 L -0.06433 0.17986 C -0.06576 0.18033 -0.06732 0.18056 -0.06875 0.18125 C -0.07045 0.18195 -0.07214 0.1831 -0.07383 0.1838 C -0.07748 0.18542 -0.07995 0.18565 -0.08399 0.18635 C -0.09505 0.19144 -0.08308 0.18635 -0.11094 0.18912 C -0.11276 0.18912 -0.11953 0.19283 -0.12045 0.19283 C -0.13086 0.19491 -0.12474 0.19398 -0.13854 0.1956 C -0.14753 0.19861 -0.13763 0.19537 -0.15534 0.19815 C -0.1569 0.19838 -0.16159 0.2 -0.16328 0.2007 C -0.16433 0.20162 -0.16524 0.20255 -0.16628 0.20324 C -0.16771 0.2044 -0.17058 0.20579 -0.17058 0.20579 C -0.17188 0.2081 -0.17279 0.21065 -0.17422 0.21227 C -0.175 0.2132 -0.17578 0.21389 -0.17643 0.21505 C -0.17696 0.21574 -0.17748 0.21667 -0.17787 0.2176 C -0.17852 0.21875 -0.1793 0.22153 -0.1793 0.22153 " pathEditMode="relative" ptsTypes="AAAAAAAAAAAAAAAAAAAAAAAAAAAAAAAAAAA">
                                      <p:cBhvr>
                                        <p:cTn id="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0.00209 L -0.00456 0.00209 C -0.01953 -0.00046 -0.01328 -1.85185E-6 -0.03815 0.00209 C -0.04128 0.00232 -0.04545 0.00509 -0.04831 0.00602 C -0.06654 0.0125 -0.04753 0.00579 -0.0599 0.00996 C -0.0612 0.01019 -0.06237 0.01088 -0.06355 0.01111 C -0.07058 0.0132 -0.06771 0.01204 -0.07591 0.01389 C -0.07748 0.01412 -0.07891 0.01459 -0.08034 0.01505 C -0.08516 0.0169 -0.07969 0.01736 -0.08841 0.01759 L -0.17214 0.01898 C -0.17305 0.01945 -0.17409 0.01968 -0.175 0.02037 C -0.17578 0.0206 -0.17644 0.0213 -0.17722 0.02153 C -0.17787 0.02176 -0.17865 0.02153 -0.1793 0.02153 " pathEditMode="relative" ptsTypes="AAAAAAAAAAA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046" y="5692321"/>
            <a:ext cx="720000" cy="1111214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912" y="5707627"/>
            <a:ext cx="720000" cy="1111214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681" y="5707627"/>
            <a:ext cx="720000" cy="1111214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90" y="306183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143" y="5692321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156" y="283320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29" y="28332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643" y="306183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8FD14B8-3971-42F5-A713-AD7CF1E3F94F}"/>
              </a:ext>
            </a:extLst>
          </p:cNvPr>
          <p:cNvSpPr txBox="1"/>
          <p:nvPr/>
        </p:nvSpPr>
        <p:spPr>
          <a:xfrm>
            <a:off x="315310" y="399393"/>
            <a:ext cx="192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 joue le 2 Rouge</a:t>
            </a:r>
          </a:p>
        </p:txBody>
      </p:sp>
      <p:sp>
        <p:nvSpPr>
          <p:cNvPr id="18" name="Légende : flèche vers la gauche 17">
            <a:extLst>
              <a:ext uri="{FF2B5EF4-FFF2-40B4-BE49-F238E27FC236}">
                <a16:creationId xmlns:a16="http://schemas.microsoft.com/office/drawing/2014/main" id="{0F97C55D-142F-4B47-954F-7BA24974FD5C}"/>
              </a:ext>
            </a:extLst>
          </p:cNvPr>
          <p:cNvSpPr/>
          <p:nvPr/>
        </p:nvSpPr>
        <p:spPr>
          <a:xfrm>
            <a:off x="8986737" y="306182"/>
            <a:ext cx="179268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09FF10FC-1FCB-46AD-B434-B1B06FC4558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82" y="2756328"/>
            <a:ext cx="719051" cy="1109749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F885A31-194C-4FB5-8301-710D87974B9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880" y="2093619"/>
            <a:ext cx="719051" cy="11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07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38 -0.02777 L -0.00638 -0.02777 C -0.00533 -0.03171 -0.00429 -0.03564 -0.00338 -0.03958 C -0.0013 -0.04838 -0.00286 -0.04351 -0.00052 -0.05 C -0.00026 -0.053 -3.95833E-6 -0.05601 0.00026 -0.05902 C 0.00039 -0.06064 0.00079 -0.06226 0.00092 -0.06412 C 0.00131 -0.06805 0.00131 -0.07199 0.0017 -0.07569 C 0.00196 -0.07847 0.00313 -0.08356 0.00313 -0.08356 C 0.00339 -0.09444 0.00352 -0.10509 0.00391 -0.11597 C 0.00391 -0.11736 0.00469 -0.11851 0.00469 -0.1199 C 0.00469 -0.14791 0.0043 -0.17592 0.00391 -0.20393 C 0.00391 -0.20439 0.00261 -0.22222 0.00248 -0.22338 C 0.00209 -0.22523 0.00144 -0.22685 0.00092 -0.22847 C 0.00039 -0.23101 0.00013 -0.23472 -0.00117 -0.23634 C -0.00208 -0.23726 -0.00312 -0.23726 -0.00416 -0.2375 C -0.00455 -0.23842 -0.00494 -0.23958 -0.00559 -0.24027 C -0.00859 -0.24328 -0.00963 -0.24259 -0.01289 -0.24398 C -0.01367 -0.24444 -0.01432 -0.24513 -0.0151 -0.24537 C -0.01705 -0.24606 -0.01901 -0.24606 -0.02096 -0.24675 C -0.02187 -0.24699 -0.02278 -0.24768 -0.02382 -0.24791 C -0.02604 -0.24861 -0.02825 -0.24884 -0.03033 -0.2493 C -0.03177 -0.24953 -0.03684 -0.25115 -0.03841 -0.25185 C -0.03919 -0.25208 -0.03984 -0.25277 -0.04062 -0.25324 C -0.04205 -0.25486 -0.04323 -0.25763 -0.04492 -0.25833 L -0.04856 -0.25949 " pathEditMode="relative" ptsTypes="AAAAAAAAAAAAAAAAAAAAAAA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2245 L -0.00143 -0.02222 L 0.16094 -0.02245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3 -0.0037 L -0.00743 -0.0037 C -0.0043 0.02385 -0.00534 0.00949 -0.00678 0.05834 C -0.00678 0.05973 -0.00717 0.06088 -0.00743 0.06227 C -0.00834 0.06574 -0.00964 0.06898 -0.01042 0.07246 C -0.01172 0.07963 -0.01029 0.07338 -0.0125 0.08033 C -0.01862 0.09931 -0.01068 0.07477 -0.01472 0.08935 C -0.01511 0.09074 -0.01576 0.0919 -0.01615 0.09329 C -0.01758 0.10093 -0.01589 0.09329 -0.01914 0.10232 C -0.02084 0.10741 -0.02006 0.10718 -0.02201 0.11135 C -0.02266 0.11273 -0.02357 0.11389 -0.02422 0.11528 C -0.02474 0.11644 -0.025 0.11806 -0.02566 0.11922 C -0.02943 0.12593 -0.02748 0.1206 -0.03073 0.1257 C -0.03204 0.12755 -0.03308 0.1301 -0.03438 0.13218 C -0.03789 0.13704 -0.03776 0.13681 -0.04089 0.13866 C -0.04141 0.13935 -0.0418 0.14051 -0.04245 0.14121 C -0.04454 0.14398 -0.05013 0.15047 -0.05261 0.15162 L -0.05547 0.15278 C -0.0599 0.1581 -0.05521 0.15324 -0.06055 0.15672 C -0.06159 0.15741 -0.0625 0.1588 -0.06355 0.15926 C -0.06472 0.15996 -0.06589 0.16019 -0.06719 0.16065 C -0.07461 0.16366 -0.06368 0.16019 -0.07657 0.1632 C -0.08178 0.16435 -0.0823 0.16528 -0.08829 0.16713 C -0.08972 0.1676 -0.09115 0.16783 -0.09258 0.16829 C -0.09362 0.16875 -0.09454 0.16922 -0.09558 0.16968 C -0.09896 0.17107 -0.09896 0.1706 -0.10209 0.17223 C -0.10287 0.17269 -0.10352 0.17315 -0.1043 0.17361 C -0.10547 0.17408 -0.10678 0.17431 -0.10795 0.17477 C -0.10938 0.17547 -0.11224 0.17755 -0.11224 0.17755 " pathEditMode="relative" ptsTypes="AAAAAAAAAAAAAAAAAAAAAAAAAAAAA">
                                      <p:cBhvr>
                                        <p:cTn id="1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76 0.01783 L -0.01276 0.01783 L -0.08489 0.01898 C -0.08594 0.01898 -0.08685 0.01991 -0.08789 0.02037 C -0.08932 0.02083 -0.09075 0.0213 -0.09219 0.02153 L -0.10234 0.02408 C -0.11276 0.03218 -0.10221 0.025 -0.11263 0.0294 C -0.11601 0.03079 -0.11927 0.03357 -0.12278 0.03449 C -0.13255 0.03704 -0.1237 0.03472 -0.13151 0.03704 C -0.13294 0.03773 -0.1345 0.03796 -0.13594 0.03843 C -0.13685 0.03889 -0.13789 0.03935 -0.1388 0.03982 C -0.14127 0.04074 -0.14375 0.0412 -0.14609 0.04236 C -0.14713 0.04283 -0.14805 0.04329 -0.14896 0.04352 C -0.15143 0.04421 -0.1539 0.04445 -0.15625 0.04491 C -0.15781 0.04583 -0.15924 0.04676 -0.16068 0.04745 C -0.16419 0.04931 -0.16549 0.04861 -0.1694 0.05 C -0.17135 0.0507 -0.17331 0.05185 -0.17526 0.05278 C -0.18047 0.05486 -0.18216 0.05509 -0.18685 0.05648 C -0.18815 0.05741 -0.18932 0.05833 -0.19049 0.05926 C -0.1944 0.06134 -0.19805 0.06111 -0.20221 0.06181 L -0.20586 0.06296 C -0.20729 0.06343 -0.20872 0.06389 -0.21015 0.06435 C -0.22096 0.06852 -0.21107 0.06574 -0.22187 0.06829 C -0.22278 0.06875 -0.22383 0.06921 -0.22474 0.06945 C -0.22591 0.06991 -0.22721 0.07037 -0.22838 0.07083 C -0.2319 0.07245 -0.22943 0.07222 -0.23346 0.07338 C -0.23398 0.07361 -0.2345 0.07338 -0.23489 0.07338 " pathEditMode="relative" ptsTypes="AAAAAAAAAAAAAAAAAAAAAAAAA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529" y="5707627"/>
            <a:ext cx="720000" cy="1111214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004" y="5707627"/>
            <a:ext cx="720000" cy="1111214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79" y="5707627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156" y="283320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29" y="28332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643" y="306183"/>
            <a:ext cx="719051" cy="1109749"/>
          </a:xfrm>
          <a:prstGeom prst="rect">
            <a:avLst/>
          </a:prstGeom>
        </p:spPr>
      </p:pic>
      <p:sp>
        <p:nvSpPr>
          <p:cNvPr id="18" name="Légende : flèche vers la gauche 17">
            <a:extLst>
              <a:ext uri="{FF2B5EF4-FFF2-40B4-BE49-F238E27FC236}">
                <a16:creationId xmlns:a16="http://schemas.microsoft.com/office/drawing/2014/main" id="{0F97C55D-142F-4B47-954F-7BA24974FD5C}"/>
              </a:ext>
            </a:extLst>
          </p:cNvPr>
          <p:cNvSpPr/>
          <p:nvPr/>
        </p:nvSpPr>
        <p:spPr>
          <a:xfrm>
            <a:off x="8986737" y="306182"/>
            <a:ext cx="179268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E3CD876-A279-4F3E-AA2C-C10622D2AB3A}"/>
              </a:ext>
            </a:extLst>
          </p:cNvPr>
          <p:cNvSpPr txBox="1"/>
          <p:nvPr/>
        </p:nvSpPr>
        <p:spPr>
          <a:xfrm>
            <a:off x="2995448" y="2312276"/>
            <a:ext cx="62536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Quelques questions possibles</a:t>
            </a:r>
          </a:p>
          <a:p>
            <a:pPr marL="342900" indent="-342900">
              <a:buAutoNum type="arabicParenR"/>
            </a:pPr>
            <a:r>
              <a:rPr lang="fr-FR" dirty="0"/>
              <a:t>Combien reste-t-il de cartes rouges dans le jeu?</a:t>
            </a:r>
          </a:p>
          <a:p>
            <a:pPr marL="342900" indent="-342900">
              <a:buAutoNum type="arabicParenR"/>
            </a:pPr>
            <a:r>
              <a:rPr lang="fr-FR" dirty="0"/>
              <a:t>Quelle est la carte la plus forte restant en jeu dans cette couleur?</a:t>
            </a:r>
          </a:p>
          <a:p>
            <a:pPr marL="342900" indent="-342900">
              <a:buAutoNum type="arabicParenR"/>
            </a:pPr>
            <a:r>
              <a:rPr lang="fr-FR" dirty="0"/>
              <a:t>Quelles sont les couleurs possibles des cartes possédées par Ewen? </a:t>
            </a:r>
          </a:p>
          <a:p>
            <a:pPr marL="342900" indent="-342900">
              <a:buAutoNum type="arabicParenR"/>
            </a:pPr>
            <a:r>
              <a:rPr lang="fr-FR" dirty="0"/>
              <a:t>***Quelles sont les cartes possédées par Océane et Ewen?</a:t>
            </a:r>
          </a:p>
          <a:p>
            <a:pPr marL="342900" indent="-342900">
              <a:buAutoNum type="arabicParenR"/>
            </a:pPr>
            <a:r>
              <a:rPr lang="fr-FR" dirty="0"/>
              <a:t>**** Simon peut-il encore réaliser une levée si Ewen possède une carte de chaque couleur?</a:t>
            </a:r>
          </a:p>
          <a:p>
            <a:pPr marL="342900" indent="-342900">
              <a:buAutoNum type="arabicParenR"/>
            </a:pPr>
            <a:endParaRPr lang="fr-FR" dirty="0"/>
          </a:p>
        </p:txBody>
      </p:sp>
      <p:pic>
        <p:nvPicPr>
          <p:cNvPr id="10" name="Image 9" descr="reflechi.gif">
            <a:extLst>
              <a:ext uri="{FF2B5EF4-FFF2-40B4-BE49-F238E27FC236}">
                <a16:creationId xmlns:a16="http://schemas.microsoft.com/office/drawing/2014/main" id="{6F5CA3AF-A1A8-44D2-8931-85FB4038F6B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14" y="2664130"/>
            <a:ext cx="893290" cy="980728"/>
          </a:xfrm>
          <a:prstGeom prst="rect">
            <a:avLst/>
          </a:prstGeom>
        </p:spPr>
      </p:pic>
      <p:pic>
        <p:nvPicPr>
          <p:cNvPr id="11" name="Image 10" descr="reflechi.gif">
            <a:extLst>
              <a:ext uri="{FF2B5EF4-FFF2-40B4-BE49-F238E27FC236}">
                <a16:creationId xmlns:a16="http://schemas.microsoft.com/office/drawing/2014/main" id="{22558451-A2E5-47BC-A259-ACBA03797EC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48653" y="4084794"/>
            <a:ext cx="893290" cy="980728"/>
          </a:xfrm>
          <a:prstGeom prst="rect">
            <a:avLst/>
          </a:prstGeom>
        </p:spPr>
      </p:pic>
      <p:sp>
        <p:nvSpPr>
          <p:cNvPr id="2" name="Légende : flèche vers la gauche 1">
            <a:extLst>
              <a:ext uri="{FF2B5EF4-FFF2-40B4-BE49-F238E27FC236}">
                <a16:creationId xmlns:a16="http://schemas.microsoft.com/office/drawing/2014/main" id="{A8E53AE7-563C-41DB-BE9B-FEDC30BA8AFF}"/>
              </a:ext>
            </a:extLst>
          </p:cNvPr>
          <p:cNvSpPr/>
          <p:nvPr/>
        </p:nvSpPr>
        <p:spPr>
          <a:xfrm>
            <a:off x="660400" y="3951135"/>
            <a:ext cx="2072640" cy="722465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Cela se complique!!</a:t>
            </a:r>
          </a:p>
        </p:txBody>
      </p:sp>
    </p:spTree>
    <p:extLst>
      <p:ext uri="{BB962C8B-B14F-4D97-AF65-F5344CB8AC3E}">
        <p14:creationId xmlns:p14="http://schemas.microsoft.com/office/powerpoint/2010/main" val="175579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529" y="5707627"/>
            <a:ext cx="720000" cy="1111214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004" y="5707627"/>
            <a:ext cx="720000" cy="1111214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79" y="5707627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156" y="283320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29" y="28332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643" y="306183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8FD14B8-3971-42F5-A713-AD7CF1E3F94F}"/>
              </a:ext>
            </a:extLst>
          </p:cNvPr>
          <p:cNvSpPr txBox="1"/>
          <p:nvPr/>
        </p:nvSpPr>
        <p:spPr>
          <a:xfrm>
            <a:off x="315310" y="399393"/>
            <a:ext cx="1929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Aide (1)  </a:t>
            </a:r>
          </a:p>
        </p:txBody>
      </p:sp>
      <p:sp>
        <p:nvSpPr>
          <p:cNvPr id="18" name="Légende : flèche vers la gauche 17">
            <a:extLst>
              <a:ext uri="{FF2B5EF4-FFF2-40B4-BE49-F238E27FC236}">
                <a16:creationId xmlns:a16="http://schemas.microsoft.com/office/drawing/2014/main" id="{0F97C55D-142F-4B47-954F-7BA24974FD5C}"/>
              </a:ext>
            </a:extLst>
          </p:cNvPr>
          <p:cNvSpPr/>
          <p:nvPr/>
        </p:nvSpPr>
        <p:spPr>
          <a:xfrm>
            <a:off x="6884422" y="265358"/>
            <a:ext cx="179268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E3CD876-A279-4F3E-AA2C-C10622D2AB3A}"/>
              </a:ext>
            </a:extLst>
          </p:cNvPr>
          <p:cNvSpPr txBox="1"/>
          <p:nvPr/>
        </p:nvSpPr>
        <p:spPr>
          <a:xfrm>
            <a:off x="2995448" y="2312276"/>
            <a:ext cx="6253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Aide pour les deux dernières questions</a:t>
            </a:r>
          </a:p>
          <a:p>
            <a:pPr marL="342900" indent="-342900">
              <a:buAutoNum type="arabicParenR"/>
            </a:pPr>
            <a:r>
              <a:rPr lang="fr-FR" dirty="0"/>
              <a:t>Voici les cartes restantes Vertes</a:t>
            </a:r>
          </a:p>
          <a:p>
            <a:pPr marL="342900" indent="-342900">
              <a:buAutoNum type="arabicParenR"/>
            </a:pPr>
            <a:r>
              <a:rPr lang="fr-FR" dirty="0"/>
              <a:t>Voici les cartes restants Jaunes</a:t>
            </a:r>
          </a:p>
        </p:txBody>
      </p:sp>
      <p:pic>
        <p:nvPicPr>
          <p:cNvPr id="13" name="Image 1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DE694B9-4A02-42DF-B561-A96F4F7AFA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851" y="3406358"/>
            <a:ext cx="719051" cy="1109749"/>
          </a:xfrm>
          <a:prstGeom prst="rect">
            <a:avLst/>
          </a:prstGeom>
        </p:spPr>
      </p:pic>
      <p:pic>
        <p:nvPicPr>
          <p:cNvPr id="14" name="Image 1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F352A83-66BD-43BA-A521-CEE3B0DE0C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993" y="3406359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59FAE20-711E-4A6C-BB88-BBFF665748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994" y="1984855"/>
            <a:ext cx="719051" cy="1109749"/>
          </a:xfrm>
          <a:prstGeom prst="rect">
            <a:avLst/>
          </a:prstGeom>
        </p:spPr>
      </p:pic>
      <p:pic>
        <p:nvPicPr>
          <p:cNvPr id="16" name="Image 15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77904546-62A6-4E61-8C01-D01BCCE760A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707" y="3406358"/>
            <a:ext cx="719051" cy="1109749"/>
          </a:xfrm>
          <a:prstGeom prst="rect">
            <a:avLst/>
          </a:prstGeom>
        </p:spPr>
      </p:pic>
      <p:pic>
        <p:nvPicPr>
          <p:cNvPr id="17" name="Image 1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8274AE32-5941-404E-9FE3-D2F2C84B96D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708" y="1967815"/>
            <a:ext cx="719051" cy="1109749"/>
          </a:xfrm>
          <a:prstGeom prst="rect">
            <a:avLst/>
          </a:prstGeom>
        </p:spPr>
      </p:pic>
      <p:pic>
        <p:nvPicPr>
          <p:cNvPr id="19" name="Image 18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35B2D02-E699-45CC-AD68-147A7E743B6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851" y="1984855"/>
            <a:ext cx="719051" cy="11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7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529" y="5707627"/>
            <a:ext cx="720000" cy="1111214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004" y="5707627"/>
            <a:ext cx="720000" cy="1111214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79" y="5707627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156" y="283320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29" y="28332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643" y="306183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8FD14B8-3971-42F5-A713-AD7CF1E3F94F}"/>
              </a:ext>
            </a:extLst>
          </p:cNvPr>
          <p:cNvSpPr txBox="1"/>
          <p:nvPr/>
        </p:nvSpPr>
        <p:spPr>
          <a:xfrm>
            <a:off x="315310" y="399393"/>
            <a:ext cx="1929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Aide (2) </a:t>
            </a:r>
          </a:p>
        </p:txBody>
      </p:sp>
      <p:sp>
        <p:nvSpPr>
          <p:cNvPr id="18" name="Légende : flèche vers la gauche 17">
            <a:extLst>
              <a:ext uri="{FF2B5EF4-FFF2-40B4-BE49-F238E27FC236}">
                <a16:creationId xmlns:a16="http://schemas.microsoft.com/office/drawing/2014/main" id="{0F97C55D-142F-4B47-954F-7BA24974FD5C}"/>
              </a:ext>
            </a:extLst>
          </p:cNvPr>
          <p:cNvSpPr/>
          <p:nvPr/>
        </p:nvSpPr>
        <p:spPr>
          <a:xfrm>
            <a:off x="6884422" y="265358"/>
            <a:ext cx="179268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E3CD876-A279-4F3E-AA2C-C10622D2AB3A}"/>
              </a:ext>
            </a:extLst>
          </p:cNvPr>
          <p:cNvSpPr txBox="1"/>
          <p:nvPr/>
        </p:nvSpPr>
        <p:spPr>
          <a:xfrm>
            <a:off x="2995448" y="2312276"/>
            <a:ext cx="6253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Aide pour les deux dernières questions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marL="342900" indent="-342900">
              <a:buAutoNum type="arabicParenR"/>
            </a:pPr>
            <a:r>
              <a:rPr lang="fr-FR" dirty="0"/>
              <a:t>Disposition 1</a:t>
            </a:r>
          </a:p>
        </p:txBody>
      </p:sp>
      <p:pic>
        <p:nvPicPr>
          <p:cNvPr id="13" name="Image 1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DE694B9-4A02-42DF-B561-A96F4F7AFA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5" y="3235606"/>
            <a:ext cx="719051" cy="1109749"/>
          </a:xfrm>
          <a:prstGeom prst="rect">
            <a:avLst/>
          </a:prstGeom>
        </p:spPr>
      </p:pic>
      <p:pic>
        <p:nvPicPr>
          <p:cNvPr id="14" name="Image 1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F352A83-66BD-43BA-A521-CEE3B0DE0C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6" y="2056954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59FAE20-711E-4A6C-BB88-BBFF665748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909" y="1984855"/>
            <a:ext cx="719051" cy="1109749"/>
          </a:xfrm>
          <a:prstGeom prst="rect">
            <a:avLst/>
          </a:prstGeom>
        </p:spPr>
      </p:pic>
      <p:pic>
        <p:nvPicPr>
          <p:cNvPr id="16" name="Image 15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77904546-62A6-4E61-8C01-D01BCCE760A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022" y="2680731"/>
            <a:ext cx="719051" cy="1109749"/>
          </a:xfrm>
          <a:prstGeom prst="rect">
            <a:avLst/>
          </a:prstGeom>
        </p:spPr>
      </p:pic>
      <p:pic>
        <p:nvPicPr>
          <p:cNvPr id="17" name="Image 1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8274AE32-5941-404E-9FE3-D2F2C84B96D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478" y="2534959"/>
            <a:ext cx="719051" cy="1109749"/>
          </a:xfrm>
          <a:prstGeom prst="rect">
            <a:avLst/>
          </a:prstGeom>
        </p:spPr>
      </p:pic>
      <p:pic>
        <p:nvPicPr>
          <p:cNvPr id="19" name="Image 18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35B2D02-E699-45CC-AD68-147A7E743B6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909" y="3224077"/>
            <a:ext cx="719051" cy="11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7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529" y="5707627"/>
            <a:ext cx="720000" cy="1111214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004" y="5707627"/>
            <a:ext cx="720000" cy="1111214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79" y="5707627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156" y="283320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29" y="28332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643" y="306183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8FD14B8-3971-42F5-A713-AD7CF1E3F94F}"/>
              </a:ext>
            </a:extLst>
          </p:cNvPr>
          <p:cNvSpPr txBox="1"/>
          <p:nvPr/>
        </p:nvSpPr>
        <p:spPr>
          <a:xfrm>
            <a:off x="315310" y="399393"/>
            <a:ext cx="1929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Aide (3) </a:t>
            </a:r>
          </a:p>
        </p:txBody>
      </p:sp>
      <p:sp>
        <p:nvSpPr>
          <p:cNvPr id="18" name="Légende : flèche vers la gauche 17">
            <a:extLst>
              <a:ext uri="{FF2B5EF4-FFF2-40B4-BE49-F238E27FC236}">
                <a16:creationId xmlns:a16="http://schemas.microsoft.com/office/drawing/2014/main" id="{0F97C55D-142F-4B47-954F-7BA24974FD5C}"/>
              </a:ext>
            </a:extLst>
          </p:cNvPr>
          <p:cNvSpPr/>
          <p:nvPr/>
        </p:nvSpPr>
        <p:spPr>
          <a:xfrm>
            <a:off x="6884422" y="265358"/>
            <a:ext cx="179268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E3CD876-A279-4F3E-AA2C-C10622D2AB3A}"/>
              </a:ext>
            </a:extLst>
          </p:cNvPr>
          <p:cNvSpPr txBox="1"/>
          <p:nvPr/>
        </p:nvSpPr>
        <p:spPr>
          <a:xfrm>
            <a:off x="2995448" y="2312276"/>
            <a:ext cx="6253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Aide pour les deux dernières questions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marL="342900" indent="-342900">
              <a:buAutoNum type="arabicParenR"/>
            </a:pPr>
            <a:r>
              <a:rPr lang="fr-FR" dirty="0"/>
              <a:t>Disposition 2</a:t>
            </a:r>
          </a:p>
        </p:txBody>
      </p:sp>
      <p:pic>
        <p:nvPicPr>
          <p:cNvPr id="13" name="Image 1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DE694B9-4A02-42DF-B561-A96F4F7AFA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5" y="3235606"/>
            <a:ext cx="719051" cy="1109749"/>
          </a:xfrm>
          <a:prstGeom prst="rect">
            <a:avLst/>
          </a:prstGeom>
        </p:spPr>
      </p:pic>
      <p:pic>
        <p:nvPicPr>
          <p:cNvPr id="14" name="Image 1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F352A83-66BD-43BA-A521-CEE3B0DE0C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6" y="2056954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59FAE20-711E-4A6C-BB88-BBFF665748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909" y="1984855"/>
            <a:ext cx="719051" cy="1109749"/>
          </a:xfrm>
          <a:prstGeom prst="rect">
            <a:avLst/>
          </a:prstGeom>
        </p:spPr>
      </p:pic>
      <p:pic>
        <p:nvPicPr>
          <p:cNvPr id="16" name="Image 15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77904546-62A6-4E61-8C01-D01BCCE760A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909" y="3325112"/>
            <a:ext cx="719051" cy="1109749"/>
          </a:xfrm>
          <a:prstGeom prst="rect">
            <a:avLst/>
          </a:prstGeom>
        </p:spPr>
      </p:pic>
      <p:pic>
        <p:nvPicPr>
          <p:cNvPr id="17" name="Image 1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8274AE32-5941-404E-9FE3-D2F2C84B96D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766" y="1991108"/>
            <a:ext cx="719051" cy="1109749"/>
          </a:xfrm>
          <a:prstGeom prst="rect">
            <a:avLst/>
          </a:prstGeom>
        </p:spPr>
      </p:pic>
      <p:pic>
        <p:nvPicPr>
          <p:cNvPr id="19" name="Image 18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35B2D02-E699-45CC-AD68-147A7E743B6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40" y="4345355"/>
            <a:ext cx="719051" cy="11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0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529" y="5707627"/>
            <a:ext cx="720000" cy="1111214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004" y="5707627"/>
            <a:ext cx="720000" cy="1111214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479" y="5707627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156" y="283320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29" y="283320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643" y="306183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8FD14B8-3971-42F5-A713-AD7CF1E3F94F}"/>
              </a:ext>
            </a:extLst>
          </p:cNvPr>
          <p:cNvSpPr txBox="1"/>
          <p:nvPr/>
        </p:nvSpPr>
        <p:spPr>
          <a:xfrm>
            <a:off x="315310" y="399393"/>
            <a:ext cx="1929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Aide (4) </a:t>
            </a:r>
          </a:p>
        </p:txBody>
      </p:sp>
      <p:sp>
        <p:nvSpPr>
          <p:cNvPr id="18" name="Légende : flèche vers la gauche 17">
            <a:extLst>
              <a:ext uri="{FF2B5EF4-FFF2-40B4-BE49-F238E27FC236}">
                <a16:creationId xmlns:a16="http://schemas.microsoft.com/office/drawing/2014/main" id="{0F97C55D-142F-4B47-954F-7BA24974FD5C}"/>
              </a:ext>
            </a:extLst>
          </p:cNvPr>
          <p:cNvSpPr/>
          <p:nvPr/>
        </p:nvSpPr>
        <p:spPr>
          <a:xfrm>
            <a:off x="6884422" y="265358"/>
            <a:ext cx="179268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E3CD876-A279-4F3E-AA2C-C10622D2AB3A}"/>
              </a:ext>
            </a:extLst>
          </p:cNvPr>
          <p:cNvSpPr txBox="1"/>
          <p:nvPr/>
        </p:nvSpPr>
        <p:spPr>
          <a:xfrm>
            <a:off x="2995448" y="2312276"/>
            <a:ext cx="6253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Aide pour les deux dernières questions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marL="342900" indent="-342900">
              <a:buAutoNum type="arabicParenR"/>
            </a:pPr>
            <a:r>
              <a:rPr lang="fr-FR" dirty="0"/>
              <a:t>Disposition 3</a:t>
            </a:r>
          </a:p>
        </p:txBody>
      </p:sp>
      <p:pic>
        <p:nvPicPr>
          <p:cNvPr id="13" name="Image 1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DE694B9-4A02-42DF-B561-A96F4F7AFA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5" y="3235606"/>
            <a:ext cx="719051" cy="1109749"/>
          </a:xfrm>
          <a:prstGeom prst="rect">
            <a:avLst/>
          </a:prstGeom>
        </p:spPr>
      </p:pic>
      <p:pic>
        <p:nvPicPr>
          <p:cNvPr id="14" name="Image 1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F352A83-66BD-43BA-A521-CEE3B0DE0C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908" y="3512605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59FAE20-711E-4A6C-BB88-BBFF665748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019" y="2191822"/>
            <a:ext cx="719051" cy="1109749"/>
          </a:xfrm>
          <a:prstGeom prst="rect">
            <a:avLst/>
          </a:prstGeom>
        </p:spPr>
      </p:pic>
      <p:pic>
        <p:nvPicPr>
          <p:cNvPr id="16" name="Image 15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77904546-62A6-4E61-8C01-D01BCCE760A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39" y="1984854"/>
            <a:ext cx="719051" cy="1109749"/>
          </a:xfrm>
          <a:prstGeom prst="rect">
            <a:avLst/>
          </a:prstGeom>
        </p:spPr>
      </p:pic>
      <p:pic>
        <p:nvPicPr>
          <p:cNvPr id="17" name="Image 1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8274AE32-5941-404E-9FE3-D2F2C84B96D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665" y="2680731"/>
            <a:ext cx="719051" cy="1109749"/>
          </a:xfrm>
          <a:prstGeom prst="rect">
            <a:avLst/>
          </a:prstGeom>
        </p:spPr>
      </p:pic>
      <p:pic>
        <p:nvPicPr>
          <p:cNvPr id="19" name="Image 18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35B2D02-E699-45CC-AD68-147A7E743B6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40" y="4345355"/>
            <a:ext cx="719051" cy="11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61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15BA551-CDE2-434B-AB92-C526BB41BDDA}"/>
              </a:ext>
            </a:extLst>
          </p:cNvPr>
          <p:cNvSpPr txBox="1"/>
          <p:nvPr/>
        </p:nvSpPr>
        <p:spPr>
          <a:xfrm>
            <a:off x="1466295" y="2024108"/>
            <a:ext cx="925940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algn="ctr"/>
            <a:r>
              <a:rPr lang="fr-FR" sz="3200" b="1" dirty="0"/>
              <a:t>Auteur</a:t>
            </a:r>
            <a:r>
              <a:rPr lang="fr-FR" sz="3200" dirty="0"/>
              <a:t> : Michel Gouy (michel.gouy@ac-lille.fr)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9186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B6C7851-C196-452E-B0C6-D90EFAAC9793}"/>
              </a:ext>
            </a:extLst>
          </p:cNvPr>
          <p:cNvSpPr txBox="1"/>
          <p:nvPr/>
        </p:nvSpPr>
        <p:spPr>
          <a:xfrm>
            <a:off x="1713390" y="1873188"/>
            <a:ext cx="926828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Excellent</a:t>
            </a:r>
          </a:p>
          <a:p>
            <a:pPr algn="ctr"/>
            <a:endParaRPr lang="fr-FR" sz="2800" dirty="0"/>
          </a:p>
          <a:p>
            <a:pPr algn="ctr"/>
            <a:r>
              <a:rPr lang="fr-FR" sz="4000" dirty="0"/>
              <a:t>Tu as réussi à répondre à de nombreuses questions. </a:t>
            </a:r>
          </a:p>
          <a:p>
            <a:pPr algn="ctr"/>
            <a:endParaRPr lang="fr-FR" sz="4000" dirty="0"/>
          </a:p>
          <a:p>
            <a:pPr algn="ctr"/>
            <a:r>
              <a:rPr lang="fr-FR" sz="4000" dirty="0"/>
              <a:t>Et pourtant, c’était loin d’être facile. </a:t>
            </a:r>
          </a:p>
        </p:txBody>
      </p:sp>
    </p:spTree>
    <p:extLst>
      <p:ext uri="{BB962C8B-B14F-4D97-AF65-F5344CB8AC3E}">
        <p14:creationId xmlns:p14="http://schemas.microsoft.com/office/powerpoint/2010/main" val="77105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1CCA6D5-CBD9-4A1D-86AF-E2B235E2A171}"/>
              </a:ext>
            </a:extLst>
          </p:cNvPr>
          <p:cNvSpPr txBox="1"/>
          <p:nvPr/>
        </p:nvSpPr>
        <p:spPr>
          <a:xfrm>
            <a:off x="1819922" y="1669002"/>
            <a:ext cx="95079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Complément possible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sz="2400" dirty="0"/>
              <a:t>Etude de la même partie vue d’Ouest</a:t>
            </a:r>
          </a:p>
        </p:txBody>
      </p:sp>
    </p:spTree>
    <p:extLst>
      <p:ext uri="{BB962C8B-B14F-4D97-AF65-F5344CB8AC3E}">
        <p14:creationId xmlns:p14="http://schemas.microsoft.com/office/powerpoint/2010/main" val="1995741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987" y="4339361"/>
            <a:ext cx="719051" cy="110974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805" y="5710956"/>
            <a:ext cx="720000" cy="110913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69C5D9B-631E-454A-8DAF-56F6E620A4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136" y="4339362"/>
            <a:ext cx="719051" cy="1109749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155" y="5714045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9" y="2701415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957" y="36180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329" y="5717722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325" y="371749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813" y="4112933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173CDFD-CF88-4D25-87C5-28FD0CA2EEC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987" y="3203368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13" y="350263"/>
            <a:ext cx="719051" cy="1109749"/>
          </a:xfrm>
          <a:prstGeom prst="rect">
            <a:avLst/>
          </a:prstGeom>
        </p:spPr>
      </p:pic>
      <p:pic>
        <p:nvPicPr>
          <p:cNvPr id="27" name="Image 2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AFED467-68DA-4E35-B38B-DC815972FE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03" y="4103065"/>
            <a:ext cx="719051" cy="11097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845" y="5664508"/>
            <a:ext cx="720000" cy="1111214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136" y="3203368"/>
            <a:ext cx="719051" cy="1109749"/>
          </a:xfrm>
          <a:prstGeom prst="rect">
            <a:avLst/>
          </a:prstGeom>
        </p:spPr>
      </p:pic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CFE669C-F460-4047-ABF5-25B7A20AFF6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5" y="4053393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667" y="5664508"/>
            <a:ext cx="720000" cy="1111214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3" y="5222682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467" y="5698747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263" y="324499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98" y="5222682"/>
            <a:ext cx="719051" cy="1109749"/>
          </a:xfrm>
          <a:prstGeom prst="rect">
            <a:avLst/>
          </a:prstGeom>
        </p:spPr>
      </p:pic>
      <p:pic>
        <p:nvPicPr>
          <p:cNvPr id="45" name="Image 4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ACDEFDA-DC9F-43D2-A159-EE61633963C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709" y="2067375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983" y="5664508"/>
            <a:ext cx="720000" cy="1111214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610" y="356898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880" y="2093619"/>
            <a:ext cx="719051" cy="1109749"/>
          </a:xfrm>
          <a:prstGeom prst="rect">
            <a:avLst/>
          </a:prstGeom>
        </p:spPr>
      </p:pic>
      <p:pic>
        <p:nvPicPr>
          <p:cNvPr id="53" name="Image 5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450E27-A4C4-49A1-AA1A-4948B0A87959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986" y="925286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6" y="5698747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375" y="350263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89" y="356898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D6D3ACD8-D67B-4C40-8277-CFFB4D10F046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04" y="1448674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18" y="341693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E995DDBF-CB8F-4C42-92E3-5788A1EFC638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364" y="980149"/>
            <a:ext cx="719051" cy="1109749"/>
          </a:xfrm>
          <a:prstGeom prst="rect">
            <a:avLst/>
          </a:prstGeom>
        </p:spPr>
      </p:pic>
      <p:pic>
        <p:nvPicPr>
          <p:cNvPr id="67" name="Image 6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4F3DC8C-9BF8-46C5-A55E-EFA1755EECAC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3" y="1442950"/>
            <a:ext cx="719051" cy="110974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F71B262-155D-455F-97EB-E6866D327EDD}"/>
              </a:ext>
            </a:extLst>
          </p:cNvPr>
          <p:cNvSpPr txBox="1"/>
          <p:nvPr/>
        </p:nvSpPr>
        <p:spPr>
          <a:xfrm>
            <a:off x="389080" y="304973"/>
            <a:ext cx="228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Jeu initial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4D7E429-6926-452E-8986-8A4E97111330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06845" y="2120766"/>
            <a:ext cx="1917192" cy="296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239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97EDAF-D9AF-4DE1-913A-75FC3FE79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331" y="1122363"/>
            <a:ext cx="11225047" cy="2387600"/>
          </a:xfrm>
        </p:spPr>
        <p:txBody>
          <a:bodyPr>
            <a:normAutofit/>
          </a:bodyPr>
          <a:lstStyle/>
          <a:p>
            <a:r>
              <a:rPr lang="fr-FR" dirty="0"/>
              <a:t>Tu occupes la place de Simon </a:t>
            </a:r>
            <a:br>
              <a:rPr lang="fr-FR" dirty="0"/>
            </a:br>
            <a:r>
              <a:rPr lang="fr-FR" dirty="0"/>
              <a:t>(Tu es donc assis en sud)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33E6AD5-D360-4C11-AD08-D02624B73592}"/>
              </a:ext>
            </a:extLst>
          </p:cNvPr>
          <p:cNvSpPr txBox="1"/>
          <p:nvPr/>
        </p:nvSpPr>
        <p:spPr>
          <a:xfrm>
            <a:off x="5171089" y="5065986"/>
            <a:ext cx="6127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Cliquer régulièrement pour voir les actions au fur et à mesure</a:t>
            </a:r>
          </a:p>
        </p:txBody>
      </p:sp>
    </p:spTree>
    <p:extLst>
      <p:ext uri="{BB962C8B-B14F-4D97-AF65-F5344CB8AC3E}">
        <p14:creationId xmlns:p14="http://schemas.microsoft.com/office/powerpoint/2010/main" val="85626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2187B1-B8BC-4F46-BA2B-3EB0EA140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/>
              <a:t>Les quatre joueurs s’installent autour de la table 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0C9FC7-FDB8-4EC8-99A0-23466C6E367D}"/>
              </a:ext>
            </a:extLst>
          </p:cNvPr>
          <p:cNvSpPr/>
          <p:nvPr/>
        </p:nvSpPr>
        <p:spPr>
          <a:xfrm>
            <a:off x="4083728" y="3429000"/>
            <a:ext cx="2405849" cy="1666783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53B90A3-67D0-4277-9114-7CBA99868959}"/>
              </a:ext>
            </a:extLst>
          </p:cNvPr>
          <p:cNvSpPr txBox="1"/>
          <p:nvPr/>
        </p:nvSpPr>
        <p:spPr>
          <a:xfrm>
            <a:off x="3160450" y="5516271"/>
            <a:ext cx="5539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/>
              <a:t>Simon (en Sud)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D4D1FB5-DBDC-41F4-A129-2F956A416B68}"/>
              </a:ext>
            </a:extLst>
          </p:cNvPr>
          <p:cNvSpPr txBox="1"/>
          <p:nvPr/>
        </p:nvSpPr>
        <p:spPr>
          <a:xfrm>
            <a:off x="6581775" y="3950990"/>
            <a:ext cx="2800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Ewen (en Est)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A8E3B0-4356-44EB-89A7-6C27135F5A22}"/>
              </a:ext>
            </a:extLst>
          </p:cNvPr>
          <p:cNvSpPr txBox="1"/>
          <p:nvPr/>
        </p:nvSpPr>
        <p:spPr>
          <a:xfrm>
            <a:off x="4143375" y="2809875"/>
            <a:ext cx="2800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Noémie (en Nord)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5E6FA9F-87D6-4B43-A4F8-B1AD76175F5C}"/>
              </a:ext>
            </a:extLst>
          </p:cNvPr>
          <p:cNvSpPr txBox="1"/>
          <p:nvPr/>
        </p:nvSpPr>
        <p:spPr>
          <a:xfrm>
            <a:off x="1438275" y="3910958"/>
            <a:ext cx="2800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Océane (en Ouest)</a:t>
            </a:r>
          </a:p>
        </p:txBody>
      </p:sp>
    </p:spTree>
    <p:extLst>
      <p:ext uri="{BB962C8B-B14F-4D97-AF65-F5344CB8AC3E}">
        <p14:creationId xmlns:p14="http://schemas.microsoft.com/office/powerpoint/2010/main" val="300032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893" y="5685440"/>
            <a:ext cx="720000" cy="1109133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769" y="5683201"/>
            <a:ext cx="720000" cy="1109133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34" y="28332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329" y="5717722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384" y="283323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E7881532-A7C8-4F49-80EF-3A7ECD0B7F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975" y="3981447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56E7553-7997-4E3B-A589-848228EE750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756" y="295891"/>
            <a:ext cx="719051" cy="11097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594" y="5727077"/>
            <a:ext cx="720000" cy="1111214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46635E6-BCDD-4067-9500-53B1EA5457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898" y="2757366"/>
            <a:ext cx="719051" cy="1109749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C21B332-363B-4033-8CAD-3FC5F200AA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045" y="5746011"/>
            <a:ext cx="720000" cy="1111214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661" y="5683201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043" y="283320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241" y="5689389"/>
            <a:ext cx="720000" cy="1111214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32" y="283321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870" y="5683200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711" y="283323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13" y="283324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87" y="283325"/>
            <a:ext cx="719051" cy="1109749"/>
          </a:xfrm>
          <a:prstGeom prst="rect">
            <a:avLst/>
          </a:prstGeom>
        </p:spPr>
      </p:pic>
      <p:sp>
        <p:nvSpPr>
          <p:cNvPr id="3" name="Légende : flèche vers la gauche 2">
            <a:extLst>
              <a:ext uri="{FF2B5EF4-FFF2-40B4-BE49-F238E27FC236}">
                <a16:creationId xmlns:a16="http://schemas.microsoft.com/office/drawing/2014/main" id="{0951BBEA-5313-4887-A761-C6D7DB513AE3}"/>
              </a:ext>
            </a:extLst>
          </p:cNvPr>
          <p:cNvSpPr/>
          <p:nvPr/>
        </p:nvSpPr>
        <p:spPr>
          <a:xfrm>
            <a:off x="9773920" y="295891"/>
            <a:ext cx="179268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32BA8F4-ADE1-44D2-860A-41C8861B0190}"/>
              </a:ext>
            </a:extLst>
          </p:cNvPr>
          <p:cNvSpPr txBox="1"/>
          <p:nvPr/>
        </p:nvSpPr>
        <p:spPr>
          <a:xfrm>
            <a:off x="1" y="333128"/>
            <a:ext cx="2565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Océane a distribué donc entame … </a:t>
            </a:r>
          </a:p>
          <a:p>
            <a:r>
              <a:rPr lang="fr-FR" b="1" dirty="0"/>
              <a:t>Information</a:t>
            </a:r>
            <a:r>
              <a:rPr lang="fr-FR" dirty="0"/>
              <a:t> : elle choisit d ’entamer dans une couleur où elle a le plus grand nombre de cartes. </a:t>
            </a:r>
          </a:p>
        </p:txBody>
      </p:sp>
    </p:spTree>
    <p:extLst>
      <p:ext uri="{BB962C8B-B14F-4D97-AF65-F5344CB8AC3E}">
        <p14:creationId xmlns:p14="http://schemas.microsoft.com/office/powerpoint/2010/main" val="130601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09 -0.0206 L 0.01809 -0.0206 C 0.02018 -0.02153 0.02239 -0.02245 0.0246 -0.02338 C 0.02539 -0.02361 0.02604 -0.02407 0.02682 -0.02453 C 0.03177 -0.02916 0.02578 -0.02569 0.0319 -0.02847 C 0.03281 -0.0294 0.03372 -0.03032 0.03476 -0.03102 C 0.03554 -0.03171 0.03632 -0.03171 0.03697 -0.0324 C 0.04114 -0.03611 0.03697 -0.03426 0.04205 -0.0375 C 0.04296 -0.03819 0.04401 -0.03842 0.04492 -0.03889 C 0.04661 -0.03981 0.0513 -0.04259 0.05299 -0.04398 C 0.05377 -0.04467 0.05442 -0.04583 0.0552 -0.04653 C 0.05585 -0.04722 0.05664 -0.04745 0.05729 -0.04791 C 0.06289 -0.05162 0.05898 -0.04953 0.06393 -0.05185 C 0.07057 -0.05787 0.06757 -0.05602 0.07265 -0.05833 C 0.07708 -0.06435 0.07395 -0.06088 0.07994 -0.06481 C 0.08112 -0.06551 0.08229 -0.06643 0.08359 -0.06736 C 0.0845 -0.06805 0.08541 -0.06944 0.08645 -0.0699 C 0.08815 -0.07083 0.08984 -0.07083 0.09153 -0.07129 C 0.09257 -0.07222 0.09349 -0.07315 0.09453 -0.07384 C 0.09518 -0.0743 0.09596 -0.07453 0.09661 -0.07523 C 0.09908 -0.07708 0.1013 -0.08032 0.1039 -0.08171 C 0.10494 -0.08194 0.10585 -0.08217 0.1069 -0.08287 C 0.11445 -0.08796 0.1052 -0.08356 0.11263 -0.0868 C 0.11341 -0.08773 0.11406 -0.08865 0.11484 -0.08935 C 0.11575 -0.09004 0.11679 -0.09028 0.1177 -0.09074 C 0.11849 -0.09097 0.11927 -0.09143 0.11992 -0.0919 C 0.12252 -0.09653 0.12044 -0.09352 0.125 -0.09722 C 0.12604 -0.09791 0.12695 -0.09907 0.12799 -0.09977 C 0.1289 -0.10046 0.12994 -0.10046 0.13085 -0.10115 C 0.13229 -0.10185 0.13372 -0.10278 0.13528 -0.1037 L 0.13958 -0.10625 C 0.14205 -0.10764 0.14101 -0.1074 0.14257 -0.1074 " pathEditMode="relative" ptsTypes="AAAAAAAAAAAAAAAAAAAAAAAAAAAAAA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0.0044 L -0.00456 0.0044 C -0.00482 0.01204 -0.00495 0.01991 -0.00534 0.02755 C -0.00547 0.0301 -0.00586 0.03264 -0.00612 0.03542 C -0.00612 0.03542 -0.00755 0.05 -0.0082 0.05347 C -0.00873 0.05556 -0.00912 0.05787 -0.00977 0.05996 C -0.01003 0.06088 -0.01081 0.06158 -0.0112 0.0625 C -0.01393 0.06875 -0.01107 0.06459 -0.01485 0.06898 C -0.01745 0.07847 -0.01472 0.07014 -0.01849 0.07801 C -0.01901 0.07917 -0.0194 0.08056 -0.01992 0.08195 C -0.02057 0.08357 -0.02136 0.08542 -0.02214 0.08704 C -0.02279 0.08843 -0.02357 0.08959 -0.02422 0.09097 C -0.02487 0.09213 -0.02513 0.09375 -0.02578 0.09491 C -0.0263 0.09584 -0.02722 0.0963 -0.02787 0.09746 C -0.02943 0.09977 -0.03086 0.10255 -0.03229 0.1051 C -0.0332 0.10695 -0.03399 0.10949 -0.03516 0.11042 L -0.0388 0.11297 C -0.04597 0.1257 -0.03763 0.11135 -0.04466 0.12199 C -0.04544 0.12315 -0.04597 0.12477 -0.04688 0.12593 C -0.04948 0.12917 -0.05052 0.12824 -0.05339 0.13102 C -0.05573 0.13334 -0.05742 0.13727 -0.0599 0.13889 C -0.06068 0.13935 -0.06146 0.13959 -0.06211 0.14005 C -0.06459 0.1419 -0.06602 0.14398 -0.06862 0.14537 C -0.07057 0.14607 -0.07891 0.14746 -0.08034 0.14792 C -0.08216 0.14838 -0.08672 0.15047 -0.08828 0.15047 L -0.18959 0.15185 C -0.19141 0.15255 -0.19349 0.15324 -0.19531 0.1544 C -0.1961 0.15486 -0.19675 0.15533 -0.19753 0.15556 C -0.19948 0.15625 -0.20143 0.15648 -0.20339 0.15695 C -0.20456 0.15718 -0.20573 0.15787 -0.20703 0.15834 C -0.20873 0.1588 -0.21042 0.15903 -0.21211 0.15949 C -0.21302 0.15996 -0.21406 0.16042 -0.21498 0.16088 C -0.21641 0.16135 -0.21797 0.16158 -0.2194 0.16204 C -0.22031 0.1625 -0.22136 0.1632 -0.22227 0.16343 C -0.22396 0.16389 -0.22565 0.16435 -0.22735 0.16482 C -0.2405 0.16829 -0.22201 0.16343 -0.23685 0.16736 C -0.24362 0.1713 -0.23112 0.16412 -0.24701 0.16991 C -0.24805 0.17037 -0.24896 0.17176 -0.25 0.17246 C -0.25065 0.17292 -0.25143 0.17315 -0.25209 0.17385 C -0.25508 0.17639 -0.25352 0.1757 -0.25573 0.17894 C -0.25651 0.17986 -0.25729 0.18056 -0.25794 0.18148 C -0.25899 0.18403 -0.26029 0.18635 -0.26081 0.18935 C -0.26107 0.19051 -0.2612 0.19213 -0.26159 0.19306 C -0.26237 0.19514 -0.26393 0.19607 -0.26445 0.19838 C -0.26498 0.2 -0.26563 0.20162 -0.26602 0.20347 C -0.26628 0.2051 -0.26628 0.20695 -0.26667 0.2088 C -0.26836 0.21574 -0.2681 0.20949 -0.2681 0.21528 " pathEditMode="relative" ptsTypes="AAAAAAAAAAAAAAAAAAAAAAAAAAAAAAAAAAAAAAAAAAAAA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24 0.01273 L -0.01524 0.01296 C -0.0168 0.01273 -0.03477 0.01435 -0.03789 0.01528 C -0.03958 0.01574 -0.04128 0.01713 -0.04297 0.01782 C -0.05612 0.02269 -0.04714 0.01852 -0.05677 0.02176 C -0.05781 0.02199 -0.05873 0.02269 -0.05977 0.02292 C -0.06315 0.02407 -0.06654 0.02407 -0.06992 0.02546 C -0.07214 0.02662 -0.07669 0.0287 -0.0793 0.0294 C -0.0862 0.03125 -0.08451 0.03009 -0.09024 0.03194 C -0.09505 0.0338 -0.09128 0.0331 -0.09688 0.03472 C -0.0987 0.03519 -0.10065 0.03542 -0.10261 0.03588 C -0.10925 0.03889 -0.1013 0.03565 -0.11289 0.03843 C -0.1138 0.03866 -0.11471 0.03958 -0.11576 0.03982 C -0.11797 0.04051 -0.12018 0.04074 -0.12227 0.0412 C -0.13021 0.04468 -0.12617 0.04329 -0.13464 0.04491 C -0.13893 0.04745 -0.13477 0.04537 -0.14128 0.04769 C -0.1513 0.05116 -0.13281 0.04583 -0.15 0.05023 C -0.15143 0.05046 -0.15287 0.05116 -0.1543 0.05139 C -0.15651 0.05208 -0.15873 0.05232 -0.16094 0.05278 C -0.16263 0.05324 -0.16432 0.0537 -0.16602 0.05417 C -0.16836 0.05463 -0.17578 0.05602 -0.17839 0.05671 C -0.18073 0.05741 -0.18333 0.05787 -0.18568 0.05926 C -0.18633 0.05972 -0.18711 0.06019 -0.18776 0.06065 C -0.19518 0.06296 -0.19375 0.06065 -0.20234 0.06435 C -0.20339 0.06482 -0.2043 0.06551 -0.20534 0.06574 C -0.20768 0.06597 -0.21016 0.06574 -0.2125 0.06574 " pathEditMode="relative" rAng="0" ptsTypes="AAAAAAAAAAAAAAAAAAAAAAAAAA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7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86 -0.06204 L -0.00286 -0.06204 C 0.00521 -0.07222 0.00144 -0.06991 0.0073 -0.07245 C 0.00821 -0.07384 0.00912 -0.07523 0.01016 -0.07639 C 0.01081 -0.07708 0.01172 -0.07685 0.01237 -0.07778 C 0.01706 -0.08426 0.00938 -0.08009 0.01745 -0.08287 C 0.01849 -0.08426 0.01928 -0.08588 0.02032 -0.0868 C 0.02175 -0.08796 0.02331 -0.08842 0.02474 -0.08935 C 0.02969 -0.09236 0.02357 -0.08866 0.0306 -0.09329 C 0.03125 -0.09375 0.03204 -0.09398 0.03269 -0.09444 C 0.03477 -0.09606 0.03646 -0.09838 0.03855 -0.09977 L 0.04297 -0.10231 C 0.04362 -0.10301 0.04441 -0.10417 0.04519 -0.10486 C 0.04584 -0.10555 0.04662 -0.10555 0.04727 -0.10625 C 0.04857 -0.10694 0.04974 -0.10787 0.05092 -0.10879 C 0.05586 -0.1125 0.05183 -0.11042 0.05678 -0.1125 C 0.06029 -0.11667 0.05808 -0.11481 0.06329 -0.11782 C 0.06407 -0.11829 0.06485 -0.11829 0.0655 -0.11898 C 0.06628 -0.11991 0.06693 -0.12106 0.06771 -0.12176 C 0.07045 -0.12407 0.07149 -0.1243 0.07422 -0.12546 C 0.08386 -0.13403 0.07188 -0.12361 0.0793 -0.1294 C 0.08829 -0.13634 0.07709 -0.12801 0.08438 -0.13449 C 0.08542 -0.13565 0.08855 -0.1368 0.08959 -0.13727 C 0.09545 -0.14768 0.08776 -0.13542 0.09467 -0.14236 C 0.09558 -0.14329 0.09597 -0.14514 0.09688 -0.14629 C 0.09766 -0.14745 0.09883 -0.14768 0.09974 -0.14884 C 0.10378 -0.15347 0.09831 -0.14977 0.10339 -0.15278 C 0.10391 -0.15347 0.1043 -0.15463 0.10482 -0.15532 C 0.10678 -0.1581 0.10899 -0.15995 0.11068 -0.16296 C 0.11133 -0.16435 0.11198 -0.16574 0.11289 -0.1669 C 0.1142 -0.16875 0.11602 -0.16991 0.11719 -0.17222 C 0.11914 -0.17569 0.11797 -0.1743 0.12084 -0.17592 C 0.12409 -0.18171 0.12318 -0.18055 0.1267 -0.18495 C 0.12735 -0.18588 0.12813 -0.18704 0.12891 -0.18773 C 0.12956 -0.18819 0.13034 -0.18842 0.13099 -0.18889 C 0.13164 -0.19074 0.13282 -0.19421 0.13399 -0.19537 C 0.13464 -0.19606 0.13542 -0.19629 0.13607 -0.19676 C 0.13711 -0.19838 0.13776 -0.20116 0.13907 -0.20185 C 0.14206 -0.2037 0.14063 -0.20231 0.14336 -0.20579 C 0.14362 -0.20694 0.14349 -0.20879 0.14414 -0.20972 C 0.14545 -0.21134 0.14844 -0.21227 0.14844 -0.21227 C 0.14896 -0.21342 0.14922 -0.21504 0.15 -0.2162 C 0.15053 -0.2169 0.15144 -0.2169 0.15209 -0.21736 C 0.15287 -0.21805 0.15365 -0.21898 0.1543 -0.21991 C 0.15625 -0.22268 0.15547 -0.22315 0.15795 -0.22523 C 0.15938 -0.22639 0.16094 -0.22685 0.16237 -0.22778 L 0.16459 -0.22893 " pathEditMode="relative" ptsTypes="AAAAAAAAAAAAAAAAAAAAAAAAAAAAAAAAAAAAAAAAAAAAAAA">
                                      <p:cBhvr>
                                        <p:cTn id="4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2D48C78-B29E-43A3-938C-19B79CB05E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8929" y="2255945"/>
            <a:ext cx="2466052" cy="3499129"/>
          </a:xfrm>
          <a:prstGeom prst="rect">
            <a:avLst/>
          </a:prstGeom>
        </p:spPr>
      </p:pic>
      <p:sp>
        <p:nvSpPr>
          <p:cNvPr id="4" name="Légende : flèche vers la gauche 3">
            <a:extLst>
              <a:ext uri="{FF2B5EF4-FFF2-40B4-BE49-F238E27FC236}">
                <a16:creationId xmlns:a16="http://schemas.microsoft.com/office/drawing/2014/main" id="{4D3EBE8D-03CB-4CE5-B7FA-350D95FCC31B}"/>
              </a:ext>
            </a:extLst>
          </p:cNvPr>
          <p:cNvSpPr/>
          <p:nvPr/>
        </p:nvSpPr>
        <p:spPr>
          <a:xfrm>
            <a:off x="3389143" y="639810"/>
            <a:ext cx="8551323" cy="4109743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J’ai dû oublier de vous le dire mais j’aurai quelques questions à vous poser en cours de route. J’espère que vous avez bien fait attention. Sinon, on peut revenir en arrière mais ce ne sera pas forcément toujours possible. </a:t>
            </a:r>
          </a:p>
        </p:txBody>
      </p:sp>
    </p:spTree>
    <p:extLst>
      <p:ext uri="{BB962C8B-B14F-4D97-AF65-F5344CB8AC3E}">
        <p14:creationId xmlns:p14="http://schemas.microsoft.com/office/powerpoint/2010/main" val="195176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681" y="5683199"/>
            <a:ext cx="720000" cy="1109133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432" y="5683200"/>
            <a:ext cx="720000" cy="1109133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34" y="28332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711" y="5689389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384" y="283323"/>
            <a:ext cx="719051" cy="11097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87" y="5717722"/>
            <a:ext cx="720000" cy="1111214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830" y="5681118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043" y="283320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791" y="5681118"/>
            <a:ext cx="720000" cy="1111214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32" y="283321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869" y="5681118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711" y="283323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13" y="283324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87" y="283325"/>
            <a:ext cx="719051" cy="1109749"/>
          </a:xfrm>
          <a:prstGeom prst="rect">
            <a:avLst/>
          </a:prstGeom>
        </p:spPr>
      </p:pic>
      <p:sp>
        <p:nvSpPr>
          <p:cNvPr id="30" name="Légende : flèche vers la gauche 29">
            <a:extLst>
              <a:ext uri="{FF2B5EF4-FFF2-40B4-BE49-F238E27FC236}">
                <a16:creationId xmlns:a16="http://schemas.microsoft.com/office/drawing/2014/main" id="{2B3632D0-5FBB-4054-88FB-399B673B3769}"/>
              </a:ext>
            </a:extLst>
          </p:cNvPr>
          <p:cNvSpPr/>
          <p:nvPr/>
        </p:nvSpPr>
        <p:spPr>
          <a:xfrm>
            <a:off x="9773920" y="295891"/>
            <a:ext cx="179268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258FB96-011E-4860-936C-46BAAB358423}"/>
              </a:ext>
            </a:extLst>
          </p:cNvPr>
          <p:cNvSpPr txBox="1"/>
          <p:nvPr/>
        </p:nvSpPr>
        <p:spPr>
          <a:xfrm>
            <a:off x="2995448" y="2312276"/>
            <a:ext cx="62536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Quelques questions possibles</a:t>
            </a:r>
          </a:p>
          <a:p>
            <a:pPr marL="342900" indent="-342900">
              <a:buAutoNum type="arabicParenR"/>
            </a:pPr>
            <a:r>
              <a:rPr lang="fr-FR" dirty="0"/>
              <a:t>Qui a remporté la levée? Qui doit rejouer?</a:t>
            </a:r>
          </a:p>
          <a:p>
            <a:pPr marL="342900" indent="-342900">
              <a:buAutoNum type="arabicParenR"/>
            </a:pPr>
            <a:r>
              <a:rPr lang="fr-FR" dirty="0"/>
              <a:t>Quelle couleur a été jouée?</a:t>
            </a:r>
          </a:p>
          <a:p>
            <a:pPr marL="342900" indent="-342900">
              <a:buAutoNum type="arabicParenR"/>
            </a:pPr>
            <a:r>
              <a:rPr lang="fr-FR" dirty="0"/>
              <a:t>Combien de cartes au minimum Océane possède-t-elle dans cette couleur?</a:t>
            </a:r>
          </a:p>
          <a:p>
            <a:pPr marL="342900" indent="-342900">
              <a:buAutoNum type="arabicParenR"/>
            </a:pPr>
            <a:r>
              <a:rPr lang="fr-FR" dirty="0"/>
              <a:t>Quelle est la carte la plus forte restant en jeu dans cette couleur?</a:t>
            </a:r>
          </a:p>
          <a:p>
            <a:pPr marL="342900" indent="-342900">
              <a:buAutoNum type="arabicParenR"/>
            </a:pPr>
            <a:r>
              <a:rPr lang="fr-FR" dirty="0"/>
              <a:t>Combien reste-il de cartes dans cette couleur?</a:t>
            </a:r>
          </a:p>
          <a:p>
            <a:pPr marL="342900" indent="-342900">
              <a:buAutoNum type="arabicParenR"/>
            </a:pPr>
            <a:r>
              <a:rPr lang="fr-FR" dirty="0"/>
              <a:t>Pourquoi Sud </a:t>
            </a:r>
            <a:r>
              <a:rPr lang="fr-FR" dirty="0" err="1"/>
              <a:t>sait-il</a:t>
            </a:r>
            <a:r>
              <a:rPr lang="fr-FR" dirty="0"/>
              <a:t> qu’un de ses deux adversaires en a deux ou trois?</a:t>
            </a:r>
          </a:p>
          <a:p>
            <a:pPr marL="342900" indent="-342900">
              <a:buAutoNum type="arabicParenR"/>
            </a:pPr>
            <a:r>
              <a:rPr lang="fr-FR" dirty="0"/>
              <a:t>Quelles sont les grosses cartes (7 ou 8) possédées par Océane et Ewen?</a:t>
            </a:r>
          </a:p>
          <a:p>
            <a:pPr marL="342900" indent="-342900">
              <a:buAutoNum type="arabicParenR"/>
            </a:pPr>
            <a:endParaRPr lang="fr-FR" dirty="0"/>
          </a:p>
        </p:txBody>
      </p:sp>
      <p:pic>
        <p:nvPicPr>
          <p:cNvPr id="18" name="Image 17" descr="reflechi.gif">
            <a:extLst>
              <a:ext uri="{FF2B5EF4-FFF2-40B4-BE49-F238E27FC236}">
                <a16:creationId xmlns:a16="http://schemas.microsoft.com/office/drawing/2014/main" id="{36C9B294-2B7C-4E99-BDBD-FA19BBB5C2C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9875" y="3313590"/>
            <a:ext cx="893290" cy="980728"/>
          </a:xfrm>
          <a:prstGeom prst="rect">
            <a:avLst/>
          </a:prstGeom>
        </p:spPr>
      </p:pic>
      <p:sp>
        <p:nvSpPr>
          <p:cNvPr id="3" name="Légende : flèche vers le bas 2">
            <a:extLst>
              <a:ext uri="{FF2B5EF4-FFF2-40B4-BE49-F238E27FC236}">
                <a16:creationId xmlns:a16="http://schemas.microsoft.com/office/drawing/2014/main" id="{02EF2A47-D662-4954-9BC5-3ED7163D6E84}"/>
              </a:ext>
            </a:extLst>
          </p:cNvPr>
          <p:cNvSpPr/>
          <p:nvPr/>
        </p:nvSpPr>
        <p:spPr>
          <a:xfrm>
            <a:off x="440043" y="2312276"/>
            <a:ext cx="1486244" cy="110305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Moi, je sais!! C’est Simon</a:t>
            </a:r>
          </a:p>
        </p:txBody>
      </p:sp>
      <p:pic>
        <p:nvPicPr>
          <p:cNvPr id="20" name="Image 19" descr="reflechi.gif">
            <a:extLst>
              <a:ext uri="{FF2B5EF4-FFF2-40B4-BE49-F238E27FC236}">
                <a16:creationId xmlns:a16="http://schemas.microsoft.com/office/drawing/2014/main" id="{D6DB921F-04B6-4F59-A171-31002563DA0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9875" y="4966179"/>
            <a:ext cx="893290" cy="980728"/>
          </a:xfrm>
          <a:prstGeom prst="rect">
            <a:avLst/>
          </a:prstGeom>
        </p:spPr>
      </p:pic>
      <p:sp>
        <p:nvSpPr>
          <p:cNvPr id="4" name="Légende : flèche vers la gauche 3">
            <a:extLst>
              <a:ext uri="{FF2B5EF4-FFF2-40B4-BE49-F238E27FC236}">
                <a16:creationId xmlns:a16="http://schemas.microsoft.com/office/drawing/2014/main" id="{56961CF0-48AD-4DD0-AE38-745F29F7BF87}"/>
              </a:ext>
            </a:extLst>
          </p:cNvPr>
          <p:cNvSpPr/>
          <p:nvPr/>
        </p:nvSpPr>
        <p:spPr>
          <a:xfrm>
            <a:off x="1089422" y="5024121"/>
            <a:ext cx="998005" cy="693601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7</a:t>
            </a:r>
          </a:p>
        </p:txBody>
      </p:sp>
    </p:spTree>
    <p:extLst>
      <p:ext uri="{BB962C8B-B14F-4D97-AF65-F5344CB8AC3E}">
        <p14:creationId xmlns:p14="http://schemas.microsoft.com/office/powerpoint/2010/main" val="327974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B6C7851-C196-452E-B0C6-D90EFAAC9793}"/>
              </a:ext>
            </a:extLst>
          </p:cNvPr>
          <p:cNvSpPr txBox="1"/>
          <p:nvPr/>
        </p:nvSpPr>
        <p:spPr>
          <a:xfrm>
            <a:off x="1713390" y="1873188"/>
            <a:ext cx="926828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Bravo, tu as déjà bien travaillé. </a:t>
            </a:r>
          </a:p>
          <a:p>
            <a:pPr algn="ctr"/>
            <a:endParaRPr lang="fr-FR" sz="2800" dirty="0"/>
          </a:p>
          <a:p>
            <a:pPr algn="ctr"/>
            <a:r>
              <a:rPr lang="fr-FR" sz="4000" dirty="0"/>
              <a:t>Continuons. </a:t>
            </a:r>
          </a:p>
          <a:p>
            <a:pPr algn="ctr"/>
            <a:endParaRPr lang="fr-FR" sz="4000" dirty="0"/>
          </a:p>
          <a:p>
            <a:pPr algn="ctr"/>
            <a:r>
              <a:rPr lang="fr-FR" sz="4000" dirty="0"/>
              <a:t>N’oublie pas de bien regarder ce qui se passe!</a:t>
            </a:r>
          </a:p>
        </p:txBody>
      </p:sp>
    </p:spTree>
    <p:extLst>
      <p:ext uri="{BB962C8B-B14F-4D97-AF65-F5344CB8AC3E}">
        <p14:creationId xmlns:p14="http://schemas.microsoft.com/office/powerpoint/2010/main" val="331051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B2E0B0AE-1994-4B52-B9A3-71881A4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1131" y="4196884"/>
            <a:ext cx="719051" cy="110974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324" y="5531900"/>
            <a:ext cx="720000" cy="1109133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914" y="5531900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283" y="2874125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34" y="28332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951" y="5520552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384" y="283323"/>
            <a:ext cx="719051" cy="11097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838782F-289D-4A78-AC62-244CDCCB920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813" y="5500775"/>
            <a:ext cx="720000" cy="1111214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313" y="5528314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043" y="283320"/>
            <a:ext cx="719051" cy="1109749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3CE60B66-37F3-4995-9B6C-6007F93D4ED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497" y="5531900"/>
            <a:ext cx="720000" cy="1111214"/>
          </a:xfrm>
          <a:prstGeom prst="rect">
            <a:avLst/>
          </a:prstGeom>
        </p:spPr>
      </p:pic>
      <p:pic>
        <p:nvPicPr>
          <p:cNvPr id="49" name="Image 48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6F8018A6-BEE9-416E-BBCD-9A88A29E517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32" y="283321"/>
            <a:ext cx="719051" cy="1109749"/>
          </a:xfrm>
          <a:prstGeom prst="rect">
            <a:avLst/>
          </a:prstGeom>
        </p:spPr>
      </p:pic>
      <p:pic>
        <p:nvPicPr>
          <p:cNvPr id="55" name="Image 5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4BEFBA16-9B30-4D76-B87B-524B352D74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828" y="5529296"/>
            <a:ext cx="720000" cy="1111214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711" y="283323"/>
            <a:ext cx="719051" cy="1109749"/>
          </a:xfrm>
          <a:prstGeom prst="rect">
            <a:avLst/>
          </a:prstGeom>
        </p:spPr>
      </p:pic>
      <p:pic>
        <p:nvPicPr>
          <p:cNvPr id="59" name="Image 58">
            <a:extLst>
              <a:ext uri="{FF2B5EF4-FFF2-40B4-BE49-F238E27FC236}">
                <a16:creationId xmlns:a16="http://schemas.microsoft.com/office/drawing/2014/main" id="{9D0765F4-2F0E-4231-9672-15CE897F86D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13" y="283324"/>
            <a:ext cx="719051" cy="1109749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834544C3-AC9F-4D59-8185-F72D2EE3D8A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87" y="283325"/>
            <a:ext cx="719051" cy="1109749"/>
          </a:xfrm>
          <a:prstGeom prst="rect">
            <a:avLst/>
          </a:prstGeom>
        </p:spPr>
      </p:pic>
      <p:sp>
        <p:nvSpPr>
          <p:cNvPr id="30" name="Légende : flèche vers la gauche 29">
            <a:extLst>
              <a:ext uri="{FF2B5EF4-FFF2-40B4-BE49-F238E27FC236}">
                <a16:creationId xmlns:a16="http://schemas.microsoft.com/office/drawing/2014/main" id="{2BD11D68-BEBD-4F60-8F82-448D19C3B7AE}"/>
              </a:ext>
            </a:extLst>
          </p:cNvPr>
          <p:cNvSpPr/>
          <p:nvPr/>
        </p:nvSpPr>
        <p:spPr>
          <a:xfrm>
            <a:off x="9255502" y="283320"/>
            <a:ext cx="1792688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L’endormi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7B8D27D-EE70-4F67-B9A6-0E25855E8694}"/>
              </a:ext>
            </a:extLst>
          </p:cNvPr>
          <p:cNvSpPr txBox="1"/>
          <p:nvPr/>
        </p:nvSpPr>
        <p:spPr>
          <a:xfrm>
            <a:off x="578069" y="525517"/>
            <a:ext cx="16670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Sud joue le 2 Bleu</a:t>
            </a:r>
          </a:p>
        </p:txBody>
      </p:sp>
    </p:spTree>
    <p:extLst>
      <p:ext uri="{BB962C8B-B14F-4D97-AF65-F5344CB8AC3E}">
        <p14:creationId xmlns:p14="http://schemas.microsoft.com/office/powerpoint/2010/main" val="173623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-0.0169 L 0.00234 -0.0169 C 0.00169 -0.02153 0.00117 -0.02616 0.00065 -0.03079 C -0.00156 -0.04954 0.00091 -0.03194 -0.00117 -0.04606 C -0.00078 -0.06759 -0.00156 -0.08819 0.00065 -0.10903 C 0.00078 -0.11111 0.00117 -0.11319 0.00143 -0.11505 C 0.00169 -0.11968 0.00195 -0.12431 0.00234 -0.12894 C 0.0026 -0.13194 0.00326 -0.13495 0.00326 -0.13819 C 0.00326 -0.15509 0.00273 -0.17199 0.00234 -0.18889 C 0.00221 -0.19306 0.00117 -0.20486 -0.00026 -0.2088 L -0.00195 -0.21319 C -0.00234 -0.21736 -0.00247 -0.22153 -0.00286 -0.22569 C -0.00339 -0.23079 -0.00456 -0.23565 -0.00456 -0.24097 L -0.00456 -0.26227 " pathEditMode="relative" ptsTypes="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1 0.00486 L 0.01471 0.00509 C 0.03138 0.00208 0.02552 0.00231 0.05091 0.00486 C 0.0526 0.00509 0.05429 0.00625 0.05599 0.00648 C 0.06783 0.00741 0.07955 0.00787 0.0914 0.0081 L 0.20442 0.0081 " pathEditMode="relative" rAng="0" ptsTypes="AAAA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7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43 0.04167 L -0.00443 0.04167 C -0.00482 0.04722 -0.00495 0.05278 -0.00534 0.05834 C -0.0056 0.06111 -0.00599 0.06343 -0.00625 0.06621 C -0.00729 0.07662 -0.00716 0.07824 -0.00794 0.08912 C -0.0082 0.09213 -0.00846 0.09514 -0.00885 0.09838 C -0.00989 0.10672 -0.01055 0.10579 -0.01068 0.11667 C -0.01094 0.15463 -0.01068 0.19236 -0.01068 0.23033 " pathEditMode="relative" ptsTypes="AAAAAA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7 -0.00972 L -0.01497 -0.00949 C -0.01731 -0.0118 -0.01966 -0.01412 -0.02187 -0.01597 C -0.0233 -0.01713 -0.02486 -0.01782 -0.0263 -0.01898 C -0.03216 -0.0243 -0.02513 -0.02037 -0.03229 -0.02361 C -0.03893 -0.03148 -0.03554 -0.0287 -0.04257 -0.03287 C -0.04296 -0.03333 -0.04765 -0.03981 -0.04869 -0.04051 C -0.04973 -0.04143 -0.05104 -0.0412 -0.05208 -0.04213 C -0.05507 -0.04398 -0.05794 -0.0456 -0.06067 -0.04814 L -0.06757 -0.05439 C -0.06875 -0.05532 -0.07005 -0.05601 -0.07109 -0.0574 C -0.07187 -0.05833 -0.07265 -0.05972 -0.07369 -0.06041 C -0.08059 -0.06597 -0.08033 -0.06574 -0.08567 -0.06805 C -0.09192 -0.07476 -0.09205 -0.07638 -0.09687 -0.0787 C -0.09804 -0.07939 -0.09921 -0.07986 -0.10039 -0.08032 C -0.10312 -0.08356 -0.10377 -0.08472 -0.10729 -0.08657 C -0.10898 -0.08726 -0.11067 -0.0875 -0.1125 -0.08796 C -0.11614 -0.09282 -0.11588 -0.09305 -0.12018 -0.09722 C -0.12135 -0.09838 -0.12252 -0.0993 -0.12369 -0.10023 C -0.12539 -0.10138 -0.12721 -0.10185 -0.12877 -0.10324 C -0.12994 -0.10439 -0.13111 -0.10555 -0.13229 -0.10648 C -0.13372 -0.1074 -0.13515 -0.10833 -0.13658 -0.10949 C -0.14114 -0.11342 -0.13736 -0.11157 -0.14179 -0.11713 C -0.14283 -0.11851 -0.14401 -0.11921 -0.14518 -0.12013 C -0.14908 -0.13055 -0.14453 -0.12037 -0.14947 -0.12638 C -0.15052 -0.12754 -0.15117 -0.12963 -0.15208 -0.13101 C -0.15377 -0.1331 -0.15559 -0.13495 -0.15729 -0.13703 C -0.1582 -0.13796 -0.15911 -0.13888 -0.15989 -0.14004 C -0.16067 -0.14166 -0.16145 -0.14328 -0.1625 -0.14467 C -0.16744 -0.15162 -0.16718 -0.15046 -0.17278 -0.15393 L -0.17539 -0.15532 C -0.18281 -0.16412 -0.17343 -0.1537 -0.18059 -0.15995 C -0.18151 -0.16088 -0.18216 -0.16226 -0.1832 -0.16319 C -0.18398 -0.16388 -0.18489 -0.16388 -0.18567 -0.16458 C -0.1875 -0.16643 -0.18893 -0.16967 -0.19088 -0.17083 C -0.197 -0.1743 -0.19453 -0.17199 -0.19869 -0.17685 C -0.19921 -0.17847 -0.1996 -0.18032 -0.20039 -0.18148 C -0.20143 -0.18287 -0.20273 -0.18333 -0.20377 -0.18449 C -0.20468 -0.18541 -0.20559 -0.18634 -0.20638 -0.18773 C -0.21067 -0.19398 -0.20703 -0.19097 -0.21158 -0.19375 C -0.21471 -0.19745 -0.21367 -0.19513 -0.21497 -0.19976 " pathEditMode="relative" rAng="0" ptsTypes="AAAAAAAAAAAAAAAAAAAAAAAAAAAAAAAAAAAAAAA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-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504</Words>
  <Application>Microsoft Office PowerPoint</Application>
  <PresentationFormat>Grand écran</PresentationFormat>
  <Paragraphs>97</Paragraphs>
  <Slides>22</Slides>
  <Notes>0</Notes>
  <HiddenSlides>1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Tu occupes la place de Simon  (Tu es donc assis en sud)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Petit Bridge</dc:title>
  <dc:creator>Michel Gouy</dc:creator>
  <cp:lastModifiedBy>utilisateur</cp:lastModifiedBy>
  <cp:revision>34</cp:revision>
  <dcterms:created xsi:type="dcterms:W3CDTF">2020-11-15T17:13:31Z</dcterms:created>
  <dcterms:modified xsi:type="dcterms:W3CDTF">2021-01-22T14:36:13Z</dcterms:modified>
</cp:coreProperties>
</file>