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85" r:id="rId4"/>
    <p:sldId id="293" r:id="rId5"/>
    <p:sldId id="295" r:id="rId6"/>
    <p:sldId id="294" r:id="rId7"/>
    <p:sldId id="296" r:id="rId8"/>
    <p:sldId id="302" r:id="rId9"/>
    <p:sldId id="303" r:id="rId10"/>
    <p:sldId id="304" r:id="rId11"/>
    <p:sldId id="305" r:id="rId12"/>
    <p:sldId id="298" r:id="rId13"/>
    <p:sldId id="297" r:id="rId14"/>
    <p:sldId id="299" r:id="rId15"/>
    <p:sldId id="287" r:id="rId16"/>
    <p:sldId id="301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B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051B4B-42AA-4C85-BE94-DD1EBDB4ED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94CFE71-A796-4FFF-B48C-C1702721E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393C5A-52BB-4FA9-A3AC-F98CF903E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8D06E1-D606-4DAA-8256-228265941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2E370C-84C8-4427-A064-F40F08B20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25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5FE29F-2960-4207-9B80-D2DF6067C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DF83892-FAFC-4BF0-B668-A262AA4D7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C9D43D-92A7-4A5F-988F-A58054205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EF6DD2-CA96-4E9A-844D-7E4D325DD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DB4472-C7C0-4767-9834-846EF1FF3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346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19BC1D4-61F0-42BE-AA5F-7F04475230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FB69019-36FF-41EA-AB06-8B9EC57D0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633EB5-D9F3-4B8C-B7FE-68F5AFD20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1EB423-67B2-4903-B295-C98C3A6B4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97F7CD-82AB-4BC8-BD7B-365317E5D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5623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A9EEFF-E687-4079-ADAD-F96F9E10D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597EA5-AE9E-44F9-B0FA-2432384C4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4DBD8C-F309-425E-A0AE-8F907D7FB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CE8813-5427-479F-9539-08533A843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5BF24B-1347-4047-A257-E0501E12F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698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B5AB51-DC6C-43B7-BADB-294B36965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26A1DFF-E377-47F8-A2E1-C6380CCCE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15265B-B4EC-41C9-A6DD-92DECFF9F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D8C634-CF46-442A-A9B5-E0D2C1AC1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997D24-959A-48F7-B0CD-B0631DCA2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36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CE7C7F-3B6C-4ECB-8324-F4834C748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360362-E321-4F44-8B6A-1A19942380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BCAB3AC-1883-4FE9-947E-D27FBC47B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66C1E53-7585-4635-95C6-37611E03D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1D41C8F-F0EC-4471-B856-CC655A3AA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65D8DF-DCFD-46A2-92B0-BF3E35B3C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575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215A7C-7556-4B2A-8B42-962ED74A3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DF13F9-7C0A-41DA-B46A-6192BA17A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B1E976-FB0A-4347-9D48-064CADDD2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DFF67F5-7391-4FFF-8C9D-38ADA17BDF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3171360-B96F-43A3-89DD-CF8765193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63AABE9-1B7B-4F26-87F6-FCFB610BF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68B71C4-D654-46D1-9178-70C56263A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5BB0737-538E-414A-9A90-960D35A43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74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683B5F-6F6B-466E-AD4C-B9560B699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FC4C5D0-AF73-4E02-BE74-4503CF6FD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FD29011-A2D2-49EE-A746-1E07079E9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2EAFC07-840B-49C2-9CC4-55D8D000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005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055F2D6-D594-4FB1-8F13-A0F391C42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C78DCB2-3FE5-4F13-BEBA-7D14D00E5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14EC99A-BA2E-489D-A88B-F9E2600CB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28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388099-E11D-44A1-A7A1-213F620F1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FD2571-D490-4978-9327-55CD80690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7AD83C8-6347-4A81-A70C-46F62EE00E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9D72BA-56EC-432D-95B2-9FD2E83CC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527080-131F-463D-9B75-2F43C82B1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DD4E6E-DFCA-4F0F-B9F1-E825BD240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550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6C1D09-ECF3-4FF3-8BC8-03B0E321A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3D81D7C-9801-4781-A040-A3CB1603E0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05D2ECB-30D8-4403-A6F1-CE65EA68E2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FCC87E-3479-4821-B89A-43DA7981D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BB6A848-0AAF-48B7-A227-4EBB39141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A9B49A-0ECA-47F0-998D-CD9189C55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23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C582E90-888F-4679-9FBC-7AC6F4DEB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1180CA-5EF4-4AEA-A2D0-C3E58D2AA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EA46B2-D23D-489F-AB89-7AE3BB9AA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C3BE2B-8E5B-47BF-99CF-B01ABEDACB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1F00A1-09AD-46AD-BEDE-6B95FCDB56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37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8.jpg"/><Relationship Id="rId3" Type="http://schemas.openxmlformats.org/officeDocument/2006/relationships/image" Target="../media/image6.jpg"/><Relationship Id="rId7" Type="http://schemas.openxmlformats.org/officeDocument/2006/relationships/image" Target="../media/image31.jpg"/><Relationship Id="rId12" Type="http://schemas.openxmlformats.org/officeDocument/2006/relationships/image" Target="../media/image12.jpg"/><Relationship Id="rId17" Type="http://schemas.openxmlformats.org/officeDocument/2006/relationships/image" Target="../media/image33.jpeg"/><Relationship Id="rId2" Type="http://schemas.openxmlformats.org/officeDocument/2006/relationships/image" Target="../media/image3.jpg"/><Relationship Id="rId16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g"/><Relationship Id="rId11" Type="http://schemas.openxmlformats.org/officeDocument/2006/relationships/image" Target="../media/image27.jpg"/><Relationship Id="rId5" Type="http://schemas.openxmlformats.org/officeDocument/2006/relationships/image" Target="../media/image7.jpg"/><Relationship Id="rId15" Type="http://schemas.openxmlformats.org/officeDocument/2006/relationships/image" Target="../media/image13.jpg"/><Relationship Id="rId10" Type="http://schemas.openxmlformats.org/officeDocument/2006/relationships/image" Target="../media/image22.jpg"/><Relationship Id="rId4" Type="http://schemas.openxmlformats.org/officeDocument/2006/relationships/image" Target="../media/image30.jpg"/><Relationship Id="rId9" Type="http://schemas.openxmlformats.org/officeDocument/2006/relationships/image" Target="../media/image10.jpg"/><Relationship Id="rId14" Type="http://schemas.openxmlformats.org/officeDocument/2006/relationships/image" Target="../media/image25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13" Type="http://schemas.openxmlformats.org/officeDocument/2006/relationships/image" Target="../media/image13.jpg"/><Relationship Id="rId18" Type="http://schemas.openxmlformats.org/officeDocument/2006/relationships/image" Target="../media/image17.jpg"/><Relationship Id="rId3" Type="http://schemas.openxmlformats.org/officeDocument/2006/relationships/image" Target="../media/image6.jpg"/><Relationship Id="rId21" Type="http://schemas.openxmlformats.org/officeDocument/2006/relationships/image" Target="../media/image11.jpg"/><Relationship Id="rId7" Type="http://schemas.openxmlformats.org/officeDocument/2006/relationships/image" Target="../media/image9.jpg"/><Relationship Id="rId12" Type="http://schemas.openxmlformats.org/officeDocument/2006/relationships/image" Target="../media/image25.jpg"/><Relationship Id="rId17" Type="http://schemas.openxmlformats.org/officeDocument/2006/relationships/image" Target="../media/image16.jpg"/><Relationship Id="rId2" Type="http://schemas.openxmlformats.org/officeDocument/2006/relationships/image" Target="../media/image3.jpg"/><Relationship Id="rId16" Type="http://schemas.openxmlformats.org/officeDocument/2006/relationships/image" Target="../media/image1.jpg"/><Relationship Id="rId20" Type="http://schemas.openxmlformats.org/officeDocument/2006/relationships/image" Target="../media/image2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g"/><Relationship Id="rId11" Type="http://schemas.openxmlformats.org/officeDocument/2006/relationships/image" Target="../media/image18.jpg"/><Relationship Id="rId5" Type="http://schemas.openxmlformats.org/officeDocument/2006/relationships/image" Target="../media/image7.jpg"/><Relationship Id="rId15" Type="http://schemas.openxmlformats.org/officeDocument/2006/relationships/image" Target="../media/image4.jpg"/><Relationship Id="rId10" Type="http://schemas.openxmlformats.org/officeDocument/2006/relationships/image" Target="../media/image12.jpg"/><Relationship Id="rId19" Type="http://schemas.openxmlformats.org/officeDocument/2006/relationships/image" Target="../media/image23.jpg"/><Relationship Id="rId4" Type="http://schemas.openxmlformats.org/officeDocument/2006/relationships/image" Target="../media/image30.jpg"/><Relationship Id="rId9" Type="http://schemas.openxmlformats.org/officeDocument/2006/relationships/image" Target="../media/image27.jpg"/><Relationship Id="rId14" Type="http://schemas.openxmlformats.org/officeDocument/2006/relationships/image" Target="../media/image3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4.jpg"/><Relationship Id="rId7" Type="http://schemas.openxmlformats.org/officeDocument/2006/relationships/image" Target="../media/image2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g"/><Relationship Id="rId5" Type="http://schemas.openxmlformats.org/officeDocument/2006/relationships/image" Target="../media/image10.jpg"/><Relationship Id="rId4" Type="http://schemas.openxmlformats.org/officeDocument/2006/relationships/image" Target="../media/image28.jpg"/><Relationship Id="rId9" Type="http://schemas.openxmlformats.org/officeDocument/2006/relationships/image" Target="../media/image16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2.jpeg"/><Relationship Id="rId7" Type="http://schemas.openxmlformats.org/officeDocument/2006/relationships/image" Target="../media/image2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16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13" Type="http://schemas.openxmlformats.org/officeDocument/2006/relationships/image" Target="../media/image16.jpg"/><Relationship Id="rId3" Type="http://schemas.openxmlformats.org/officeDocument/2006/relationships/image" Target="../media/image2.jpeg"/><Relationship Id="rId7" Type="http://schemas.openxmlformats.org/officeDocument/2006/relationships/image" Target="../media/image4.jpg"/><Relationship Id="rId12" Type="http://schemas.openxmlformats.org/officeDocument/2006/relationships/image" Target="../media/image1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11" Type="http://schemas.openxmlformats.org/officeDocument/2006/relationships/image" Target="../media/image25.jpg"/><Relationship Id="rId5" Type="http://schemas.openxmlformats.org/officeDocument/2006/relationships/image" Target="../media/image26.jpeg"/><Relationship Id="rId10" Type="http://schemas.openxmlformats.org/officeDocument/2006/relationships/image" Target="../media/image31.jpg"/><Relationship Id="rId4" Type="http://schemas.openxmlformats.org/officeDocument/2006/relationships/image" Target="../media/image21.jpg"/><Relationship Id="rId9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7.jpg"/><Relationship Id="rId7" Type="http://schemas.openxmlformats.org/officeDocument/2006/relationships/image" Target="../media/image32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g"/><Relationship Id="rId5" Type="http://schemas.openxmlformats.org/officeDocument/2006/relationships/image" Target="../media/image25.jpg"/><Relationship Id="rId4" Type="http://schemas.openxmlformats.org/officeDocument/2006/relationships/image" Target="../media/image19.jpg"/><Relationship Id="rId9" Type="http://schemas.openxmlformats.org/officeDocument/2006/relationships/image" Target="../media/image16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13" Type="http://schemas.openxmlformats.org/officeDocument/2006/relationships/image" Target="../media/image20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12" Type="http://schemas.openxmlformats.org/officeDocument/2006/relationships/image" Target="../media/image19.jpg"/><Relationship Id="rId17" Type="http://schemas.openxmlformats.org/officeDocument/2006/relationships/image" Target="../media/image16.jpg"/><Relationship Id="rId2" Type="http://schemas.openxmlformats.org/officeDocument/2006/relationships/image" Target="../media/image2.jpeg"/><Relationship Id="rId16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11" Type="http://schemas.openxmlformats.org/officeDocument/2006/relationships/image" Target="../media/image18.jpg"/><Relationship Id="rId5" Type="http://schemas.openxmlformats.org/officeDocument/2006/relationships/image" Target="../media/image5.jpg"/><Relationship Id="rId15" Type="http://schemas.openxmlformats.org/officeDocument/2006/relationships/image" Target="../media/image14.jpg"/><Relationship Id="rId10" Type="http://schemas.openxmlformats.org/officeDocument/2006/relationships/image" Target="../media/image17.jpg"/><Relationship Id="rId4" Type="http://schemas.openxmlformats.org/officeDocument/2006/relationships/image" Target="../media/image4.jpg"/><Relationship Id="rId9" Type="http://schemas.openxmlformats.org/officeDocument/2006/relationships/image" Target="../media/image9.jpg"/><Relationship Id="rId14" Type="http://schemas.openxmlformats.org/officeDocument/2006/relationships/image" Target="../media/image13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13" Type="http://schemas.openxmlformats.org/officeDocument/2006/relationships/image" Target="../media/image25.jpg"/><Relationship Id="rId3" Type="http://schemas.openxmlformats.org/officeDocument/2006/relationships/image" Target="../media/image21.jpg"/><Relationship Id="rId7" Type="http://schemas.openxmlformats.org/officeDocument/2006/relationships/image" Target="../media/image22.jpg"/><Relationship Id="rId12" Type="http://schemas.openxmlformats.org/officeDocument/2006/relationships/image" Target="../media/image1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11" Type="http://schemas.openxmlformats.org/officeDocument/2006/relationships/image" Target="../media/image11.jpg"/><Relationship Id="rId5" Type="http://schemas.openxmlformats.org/officeDocument/2006/relationships/image" Target="../media/image5.jpg"/><Relationship Id="rId10" Type="http://schemas.openxmlformats.org/officeDocument/2006/relationships/image" Target="../media/image24.jpg"/><Relationship Id="rId4" Type="http://schemas.openxmlformats.org/officeDocument/2006/relationships/image" Target="../media/image3.jpg"/><Relationship Id="rId9" Type="http://schemas.openxmlformats.org/officeDocument/2006/relationships/image" Target="../media/image23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13" Type="http://schemas.openxmlformats.org/officeDocument/2006/relationships/image" Target="../media/image23.jpg"/><Relationship Id="rId3" Type="http://schemas.openxmlformats.org/officeDocument/2006/relationships/image" Target="../media/image2.jpeg"/><Relationship Id="rId7" Type="http://schemas.openxmlformats.org/officeDocument/2006/relationships/image" Target="../media/image4.jpg"/><Relationship Id="rId12" Type="http://schemas.openxmlformats.org/officeDocument/2006/relationships/image" Target="../media/image27.jpg"/><Relationship Id="rId17" Type="http://schemas.openxmlformats.org/officeDocument/2006/relationships/image" Target="../media/image25.jpg"/><Relationship Id="rId2" Type="http://schemas.openxmlformats.org/officeDocument/2006/relationships/image" Target="../media/image1.jpg"/><Relationship Id="rId16" Type="http://schemas.openxmlformats.org/officeDocument/2006/relationships/image" Target="../media/image1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11" Type="http://schemas.openxmlformats.org/officeDocument/2006/relationships/image" Target="../media/image17.jpg"/><Relationship Id="rId5" Type="http://schemas.openxmlformats.org/officeDocument/2006/relationships/image" Target="../media/image26.jpeg"/><Relationship Id="rId15" Type="http://schemas.openxmlformats.org/officeDocument/2006/relationships/image" Target="../media/image11.jpg"/><Relationship Id="rId10" Type="http://schemas.openxmlformats.org/officeDocument/2006/relationships/image" Target="../media/image22.jpg"/><Relationship Id="rId4" Type="http://schemas.openxmlformats.org/officeDocument/2006/relationships/image" Target="../media/image21.jpg"/><Relationship Id="rId9" Type="http://schemas.openxmlformats.org/officeDocument/2006/relationships/image" Target="../media/image6.jpg"/><Relationship Id="rId14" Type="http://schemas.openxmlformats.org/officeDocument/2006/relationships/image" Target="../media/image24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g"/><Relationship Id="rId13" Type="http://schemas.openxmlformats.org/officeDocument/2006/relationships/image" Target="../media/image20.jpg"/><Relationship Id="rId3" Type="http://schemas.openxmlformats.org/officeDocument/2006/relationships/image" Target="../media/image4.jpg"/><Relationship Id="rId7" Type="http://schemas.openxmlformats.org/officeDocument/2006/relationships/image" Target="../media/image22.jpg"/><Relationship Id="rId12" Type="http://schemas.openxmlformats.org/officeDocument/2006/relationships/image" Target="../media/image25.jpg"/><Relationship Id="rId17" Type="http://schemas.openxmlformats.org/officeDocument/2006/relationships/image" Target="../media/image17.jpg"/><Relationship Id="rId2" Type="http://schemas.openxmlformats.org/officeDocument/2006/relationships/image" Target="../media/image1.jpg"/><Relationship Id="rId16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g"/><Relationship Id="rId11" Type="http://schemas.openxmlformats.org/officeDocument/2006/relationships/image" Target="../media/image18.jpg"/><Relationship Id="rId5" Type="http://schemas.openxmlformats.org/officeDocument/2006/relationships/image" Target="../media/image28.jpg"/><Relationship Id="rId15" Type="http://schemas.openxmlformats.org/officeDocument/2006/relationships/image" Target="../media/image15.jpg"/><Relationship Id="rId10" Type="http://schemas.openxmlformats.org/officeDocument/2006/relationships/image" Target="../media/image12.jpg"/><Relationship Id="rId4" Type="http://schemas.openxmlformats.org/officeDocument/2006/relationships/image" Target="../media/image5.jpg"/><Relationship Id="rId9" Type="http://schemas.openxmlformats.org/officeDocument/2006/relationships/image" Target="../media/image24.jpg"/><Relationship Id="rId1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g"/><Relationship Id="rId13" Type="http://schemas.openxmlformats.org/officeDocument/2006/relationships/image" Target="../media/image20.jpg"/><Relationship Id="rId3" Type="http://schemas.openxmlformats.org/officeDocument/2006/relationships/image" Target="../media/image4.jpg"/><Relationship Id="rId7" Type="http://schemas.openxmlformats.org/officeDocument/2006/relationships/image" Target="../media/image22.jpg"/><Relationship Id="rId12" Type="http://schemas.openxmlformats.org/officeDocument/2006/relationships/image" Target="../media/image25.jpg"/><Relationship Id="rId17" Type="http://schemas.openxmlformats.org/officeDocument/2006/relationships/image" Target="../media/image8.jpg"/><Relationship Id="rId2" Type="http://schemas.openxmlformats.org/officeDocument/2006/relationships/image" Target="../media/image1.jpg"/><Relationship Id="rId16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g"/><Relationship Id="rId11" Type="http://schemas.openxmlformats.org/officeDocument/2006/relationships/image" Target="../media/image18.jpg"/><Relationship Id="rId5" Type="http://schemas.openxmlformats.org/officeDocument/2006/relationships/image" Target="../media/image28.jpg"/><Relationship Id="rId15" Type="http://schemas.openxmlformats.org/officeDocument/2006/relationships/image" Target="../media/image15.jpg"/><Relationship Id="rId10" Type="http://schemas.openxmlformats.org/officeDocument/2006/relationships/image" Target="../media/image12.jpg"/><Relationship Id="rId4" Type="http://schemas.openxmlformats.org/officeDocument/2006/relationships/image" Target="../media/image5.jpg"/><Relationship Id="rId9" Type="http://schemas.openxmlformats.org/officeDocument/2006/relationships/image" Target="../media/image24.jpg"/><Relationship Id="rId1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13" Type="http://schemas.openxmlformats.org/officeDocument/2006/relationships/image" Target="../media/image32.jpg"/><Relationship Id="rId3" Type="http://schemas.openxmlformats.org/officeDocument/2006/relationships/image" Target="../media/image6.jpg"/><Relationship Id="rId7" Type="http://schemas.openxmlformats.org/officeDocument/2006/relationships/image" Target="../media/image31.jpg"/><Relationship Id="rId12" Type="http://schemas.openxmlformats.org/officeDocument/2006/relationships/image" Target="../media/image20.jpg"/><Relationship Id="rId17" Type="http://schemas.openxmlformats.org/officeDocument/2006/relationships/image" Target="../media/image16.jpg"/><Relationship Id="rId2" Type="http://schemas.openxmlformats.org/officeDocument/2006/relationships/image" Target="../media/image4.jpg"/><Relationship Id="rId16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g"/><Relationship Id="rId11" Type="http://schemas.openxmlformats.org/officeDocument/2006/relationships/image" Target="../media/image25.jpg"/><Relationship Id="rId5" Type="http://schemas.openxmlformats.org/officeDocument/2006/relationships/image" Target="../media/image7.jpg"/><Relationship Id="rId15" Type="http://schemas.openxmlformats.org/officeDocument/2006/relationships/image" Target="../media/image14.jpg"/><Relationship Id="rId10" Type="http://schemas.openxmlformats.org/officeDocument/2006/relationships/image" Target="../media/image19.jpg"/><Relationship Id="rId4" Type="http://schemas.openxmlformats.org/officeDocument/2006/relationships/image" Target="../media/image30.jpg"/><Relationship Id="rId9" Type="http://schemas.openxmlformats.org/officeDocument/2006/relationships/image" Target="../media/image27.jpg"/><Relationship Id="rId1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13" Type="http://schemas.openxmlformats.org/officeDocument/2006/relationships/image" Target="../media/image32.jpg"/><Relationship Id="rId3" Type="http://schemas.openxmlformats.org/officeDocument/2006/relationships/image" Target="../media/image6.jpg"/><Relationship Id="rId7" Type="http://schemas.openxmlformats.org/officeDocument/2006/relationships/image" Target="../media/image31.jpg"/><Relationship Id="rId12" Type="http://schemas.openxmlformats.org/officeDocument/2006/relationships/image" Target="../media/image20.jpg"/><Relationship Id="rId17" Type="http://schemas.openxmlformats.org/officeDocument/2006/relationships/image" Target="../media/image16.jpg"/><Relationship Id="rId2" Type="http://schemas.openxmlformats.org/officeDocument/2006/relationships/image" Target="../media/image4.jpg"/><Relationship Id="rId16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g"/><Relationship Id="rId11" Type="http://schemas.openxmlformats.org/officeDocument/2006/relationships/image" Target="../media/image25.jpg"/><Relationship Id="rId5" Type="http://schemas.openxmlformats.org/officeDocument/2006/relationships/image" Target="../media/image7.jpg"/><Relationship Id="rId15" Type="http://schemas.openxmlformats.org/officeDocument/2006/relationships/image" Target="../media/image14.jpg"/><Relationship Id="rId10" Type="http://schemas.openxmlformats.org/officeDocument/2006/relationships/image" Target="../media/image19.jpg"/><Relationship Id="rId4" Type="http://schemas.openxmlformats.org/officeDocument/2006/relationships/image" Target="../media/image30.jpg"/><Relationship Id="rId9" Type="http://schemas.openxmlformats.org/officeDocument/2006/relationships/image" Target="../media/image27.jpg"/><Relationship Id="rId1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97EDAF-D9AF-4DE1-913A-75FC3FE79A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Petit Bridge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FB40C08-D5D4-4B7E-B713-E6062699F1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fr-FR" sz="4000" dirty="0"/>
          </a:p>
          <a:p>
            <a:r>
              <a:rPr lang="fr-FR" sz="4000" dirty="0"/>
              <a:t>Quatorze « petits » problèmes à résoudre</a:t>
            </a:r>
          </a:p>
          <a:p>
            <a:endParaRPr lang="fr-FR" sz="4000" dirty="0"/>
          </a:p>
          <a:p>
            <a:r>
              <a:rPr lang="fr-FR" sz="4000" dirty="0"/>
              <a:t>Auteur : Michel Gouy (michel.gouy@ac-lille.fr)</a:t>
            </a:r>
          </a:p>
          <a:p>
            <a:r>
              <a:rPr lang="fr-FR" sz="40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56268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AFAD9D50-7EE0-4FA0-8526-B006BDEF50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973" y="4324132"/>
            <a:ext cx="719051" cy="1109749"/>
          </a:xfrm>
          <a:prstGeom prst="rect">
            <a:avLst/>
          </a:prstGeom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038" y="1492348"/>
            <a:ext cx="719051" cy="1109749"/>
          </a:xfrm>
          <a:prstGeom prst="rect">
            <a:avLst/>
          </a:prstGeom>
        </p:spPr>
      </p:pic>
      <p:pic>
        <p:nvPicPr>
          <p:cNvPr id="21" name="Image 20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E7881532-A7C8-4F49-80EF-3A7ECD0B7F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752" y="5091194"/>
            <a:ext cx="719051" cy="1109749"/>
          </a:xfrm>
          <a:prstGeom prst="rect">
            <a:avLst/>
          </a:prstGeom>
        </p:spPr>
      </p:pic>
      <p:pic>
        <p:nvPicPr>
          <p:cNvPr id="23" name="Image 22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173CDFD-CF88-4D25-87C5-28FD0CA2EE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932" y="5096546"/>
            <a:ext cx="719051" cy="1109749"/>
          </a:xfrm>
          <a:prstGeom prst="rect">
            <a:avLst/>
          </a:prstGeom>
        </p:spPr>
      </p:pic>
      <p:pic>
        <p:nvPicPr>
          <p:cNvPr id="27" name="Image 2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3AFED467-68DA-4E35-B38B-DC815972FE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537" y="3322011"/>
            <a:ext cx="719051" cy="1109749"/>
          </a:xfrm>
          <a:prstGeom prst="rect">
            <a:avLst/>
          </a:prstGeom>
        </p:spPr>
      </p:pic>
      <p:pic>
        <p:nvPicPr>
          <p:cNvPr id="31" name="Image 3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46635E6-BCDD-4067-9500-53B1EA5457A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883" y="1936759"/>
            <a:ext cx="719051" cy="1109749"/>
          </a:xfrm>
          <a:prstGeom prst="rect">
            <a:avLst/>
          </a:prstGeom>
        </p:spPr>
      </p:pic>
      <p:pic>
        <p:nvPicPr>
          <p:cNvPr id="33" name="Image 3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CFE669C-F460-4047-ABF5-25B7A20AFF6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351" y="3322012"/>
            <a:ext cx="719051" cy="1109749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FC21B332-363B-4033-8CAD-3FC5F200AA7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974" y="1936759"/>
            <a:ext cx="720000" cy="1111214"/>
          </a:xfrm>
          <a:prstGeom prst="rect">
            <a:avLst/>
          </a:prstGeom>
        </p:spPr>
      </p:pic>
      <p:pic>
        <p:nvPicPr>
          <p:cNvPr id="37" name="Image 36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6B5AA8B5-5E5B-44E9-9C31-EBCB482ADDA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600" y="4431761"/>
            <a:ext cx="719051" cy="1109749"/>
          </a:xfrm>
          <a:prstGeom prst="rect">
            <a:avLst/>
          </a:prstGeom>
        </p:spPr>
      </p:pic>
      <p:pic>
        <p:nvPicPr>
          <p:cNvPr id="41" name="Image 4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C4CC1562-2B85-4A29-B62B-055F058BC44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844" y="1492346"/>
            <a:ext cx="719051" cy="1109749"/>
          </a:xfrm>
          <a:prstGeom prst="rect">
            <a:avLst/>
          </a:prstGeom>
        </p:spPr>
      </p:pic>
      <p:pic>
        <p:nvPicPr>
          <p:cNvPr id="49" name="Image 48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6F8018A6-BEE9-416E-BBCD-9A88A29E517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937" y="1492347"/>
            <a:ext cx="719051" cy="1109749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FCC2805B-0AFB-45A6-ACA2-F11195BB66F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973" y="5091195"/>
            <a:ext cx="719051" cy="1109749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199" y="5089729"/>
            <a:ext cx="720000" cy="1111214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D6D3ACD8-D67B-4C40-8277-CFFB4D10F04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974" y="3131178"/>
            <a:ext cx="719051" cy="1109749"/>
          </a:xfrm>
          <a:prstGeom prst="rect">
            <a:avLst/>
          </a:prstGeom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352" y="2146540"/>
            <a:ext cx="719051" cy="110974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E06640A2-F026-4305-B1B5-0E98C1BC3CFD}"/>
              </a:ext>
            </a:extLst>
          </p:cNvPr>
          <p:cNvSpPr txBox="1"/>
          <p:nvPr/>
        </p:nvSpPr>
        <p:spPr>
          <a:xfrm>
            <a:off x="251719" y="226296"/>
            <a:ext cx="10863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Ex 9 CE1/CE2*** Simon entame. Quelle(s) carte(s) faut-il mettre à Noémie pour que son équipe gagne les quatre levées?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5D0E05B-9FDA-41EB-87E9-8EEC20887E28}"/>
              </a:ext>
            </a:extLst>
          </p:cNvPr>
          <p:cNvPicPr>
            <a:picLocks noChangeAspect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222040" y="1473435"/>
            <a:ext cx="719051" cy="1113443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9C0726B4-679F-4E4C-A41C-B72DA06E6BFB}"/>
              </a:ext>
            </a:extLst>
          </p:cNvPr>
          <p:cNvSpPr txBox="1"/>
          <p:nvPr/>
        </p:nvSpPr>
        <p:spPr>
          <a:xfrm>
            <a:off x="4153563" y="2830543"/>
            <a:ext cx="33169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Simon</a:t>
            </a:r>
          </a:p>
        </p:txBody>
      </p:sp>
    </p:spTree>
    <p:extLst>
      <p:ext uri="{BB962C8B-B14F-4D97-AF65-F5344CB8AC3E}">
        <p14:creationId xmlns:p14="http://schemas.microsoft.com/office/powerpoint/2010/main" val="3161551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AFAD9D50-7EE0-4FA0-8526-B006BDEF50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080" y="1480047"/>
            <a:ext cx="719051" cy="1109749"/>
          </a:xfrm>
          <a:prstGeom prst="rect">
            <a:avLst/>
          </a:prstGeom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038" y="1492348"/>
            <a:ext cx="719051" cy="1109749"/>
          </a:xfrm>
          <a:prstGeom prst="rect">
            <a:avLst/>
          </a:prstGeom>
        </p:spPr>
      </p:pic>
      <p:pic>
        <p:nvPicPr>
          <p:cNvPr id="21" name="Image 20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E7881532-A7C8-4F49-80EF-3A7ECD0B7F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690" y="5482420"/>
            <a:ext cx="719051" cy="1109749"/>
          </a:xfrm>
          <a:prstGeom prst="rect">
            <a:avLst/>
          </a:prstGeom>
        </p:spPr>
      </p:pic>
      <p:pic>
        <p:nvPicPr>
          <p:cNvPr id="23" name="Image 22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173CDFD-CF88-4D25-87C5-28FD0CA2EE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990" y="5503987"/>
            <a:ext cx="719051" cy="1109749"/>
          </a:xfrm>
          <a:prstGeom prst="rect">
            <a:avLst/>
          </a:prstGeom>
        </p:spPr>
      </p:pic>
      <p:pic>
        <p:nvPicPr>
          <p:cNvPr id="31" name="Image 3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46635E6-BCDD-4067-9500-53B1EA5457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3805" y="2013349"/>
            <a:ext cx="719051" cy="1109749"/>
          </a:xfrm>
          <a:prstGeom prst="rect">
            <a:avLst/>
          </a:prstGeom>
        </p:spPr>
      </p:pic>
      <p:pic>
        <p:nvPicPr>
          <p:cNvPr id="33" name="Image 3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CFE669C-F460-4047-ABF5-25B7A20AFF6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983" y="3079120"/>
            <a:ext cx="719051" cy="1109749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FC21B332-363B-4033-8CAD-3FC5F200AA7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909" y="1990178"/>
            <a:ext cx="720000" cy="1111214"/>
          </a:xfrm>
          <a:prstGeom prst="rect">
            <a:avLst/>
          </a:prstGeom>
        </p:spPr>
      </p:pic>
      <p:pic>
        <p:nvPicPr>
          <p:cNvPr id="41" name="Image 4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C4CC1562-2B85-4A29-B62B-055F058BC4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844" y="1492346"/>
            <a:ext cx="719051" cy="1109749"/>
          </a:xfrm>
          <a:prstGeom prst="rect">
            <a:avLst/>
          </a:prstGeom>
        </p:spPr>
      </p:pic>
      <p:pic>
        <p:nvPicPr>
          <p:cNvPr id="49" name="Image 48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6F8018A6-BEE9-416E-BBCD-9A88A29E517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937" y="1492347"/>
            <a:ext cx="719051" cy="1109749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FCC2805B-0AFB-45A6-ACA2-F11195BB66F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611" y="5482420"/>
            <a:ext cx="719051" cy="1109749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996" y="5478433"/>
            <a:ext cx="720000" cy="1111214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D6D3ACD8-D67B-4C40-8277-CFFB4D10F04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679" y="5485433"/>
            <a:ext cx="719051" cy="110974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E06640A2-F026-4305-B1B5-0E98C1BC3CFD}"/>
              </a:ext>
            </a:extLst>
          </p:cNvPr>
          <p:cNvSpPr txBox="1"/>
          <p:nvPr/>
        </p:nvSpPr>
        <p:spPr>
          <a:xfrm>
            <a:off x="529047" y="40671"/>
            <a:ext cx="108631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Ex 10 CE2 **** Noémie entame. Quelle(s) carte(s) faut-il mettre à Noémie pour que son équipe gagne les quatre levées?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5D0E05B-9FDA-41EB-87E9-8EEC20887E28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960200" y="1458030"/>
            <a:ext cx="719051" cy="1113443"/>
          </a:xfrm>
          <a:prstGeom prst="rect">
            <a:avLst/>
          </a:prstGeom>
        </p:spPr>
      </p:pic>
      <p:pic>
        <p:nvPicPr>
          <p:cNvPr id="22" name="Image 21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6C23DD0C-616B-4B79-B9E6-95CE2E9F509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754" y="3142996"/>
            <a:ext cx="719051" cy="1109749"/>
          </a:xfrm>
          <a:prstGeom prst="rect">
            <a:avLst/>
          </a:prstGeom>
        </p:spPr>
      </p:pic>
      <p:pic>
        <p:nvPicPr>
          <p:cNvPr id="24" name="Image 23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6A52F327-BC44-4F70-8DD7-537B78183C9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97" y="3123098"/>
            <a:ext cx="719051" cy="1109749"/>
          </a:xfrm>
          <a:prstGeom prst="rect">
            <a:avLst/>
          </a:prstGeom>
        </p:spPr>
      </p:pic>
      <p:pic>
        <p:nvPicPr>
          <p:cNvPr id="25" name="Image 2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4F2078A1-66EA-49E3-9C1F-2A4F530B278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577" y="1993785"/>
            <a:ext cx="719051" cy="1109749"/>
          </a:xfrm>
          <a:prstGeom prst="rect">
            <a:avLst/>
          </a:prstGeom>
        </p:spPr>
      </p:pic>
      <p:pic>
        <p:nvPicPr>
          <p:cNvPr id="26" name="Image 25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2EC60AFB-DF75-4580-9966-54D56867E08E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805" y="4294349"/>
            <a:ext cx="720000" cy="1111214"/>
          </a:xfrm>
          <a:prstGeom prst="rect">
            <a:avLst/>
          </a:prstGeom>
        </p:spPr>
      </p:pic>
      <p:pic>
        <p:nvPicPr>
          <p:cNvPr id="28" name="Image 27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236E2D9-FB39-4C48-9CFB-1C4BC41E1E1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870" y="4227831"/>
            <a:ext cx="719051" cy="1109749"/>
          </a:xfrm>
          <a:prstGeom prst="rect">
            <a:avLst/>
          </a:prstGeom>
        </p:spPr>
      </p:pic>
      <p:pic>
        <p:nvPicPr>
          <p:cNvPr id="29" name="Image 28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D862948D-C8CD-4E71-B9C7-45FC586DA273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152" y="4219374"/>
            <a:ext cx="719051" cy="1109749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C1977518-D9A9-48C8-AF16-1AD92923FB0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352" y="4217909"/>
            <a:ext cx="720000" cy="1111214"/>
          </a:xfrm>
          <a:prstGeom prst="rect">
            <a:avLst/>
          </a:prstGeom>
        </p:spPr>
      </p:pic>
      <p:sp>
        <p:nvSpPr>
          <p:cNvPr id="27" name="ZoneTexte 26">
            <a:extLst>
              <a:ext uri="{FF2B5EF4-FFF2-40B4-BE49-F238E27FC236}">
                <a16:creationId xmlns:a16="http://schemas.microsoft.com/office/drawing/2014/main" id="{CEFC55EA-6A9E-451A-8613-7C9958AF1D17}"/>
              </a:ext>
            </a:extLst>
          </p:cNvPr>
          <p:cNvSpPr txBox="1"/>
          <p:nvPr/>
        </p:nvSpPr>
        <p:spPr>
          <a:xfrm>
            <a:off x="4302156" y="3282789"/>
            <a:ext cx="33169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Simon</a:t>
            </a:r>
          </a:p>
        </p:txBody>
      </p:sp>
    </p:spTree>
    <p:extLst>
      <p:ext uri="{BB962C8B-B14F-4D97-AF65-F5344CB8AC3E}">
        <p14:creationId xmlns:p14="http://schemas.microsoft.com/office/powerpoint/2010/main" val="1741185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124B059-F41A-4CA5-9D3B-03131418ACEA}"/>
              </a:ext>
            </a:extLst>
          </p:cNvPr>
          <p:cNvSpPr txBox="1"/>
          <p:nvPr/>
        </p:nvSpPr>
        <p:spPr>
          <a:xfrm>
            <a:off x="1526959" y="1473693"/>
            <a:ext cx="9490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Avec l’endormi</a:t>
            </a:r>
          </a:p>
        </p:txBody>
      </p:sp>
    </p:spTree>
    <p:extLst>
      <p:ext uri="{BB962C8B-B14F-4D97-AF65-F5344CB8AC3E}">
        <p14:creationId xmlns:p14="http://schemas.microsoft.com/office/powerpoint/2010/main" val="3964848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B2E0B0AE-1994-4B52-B9A3-71881A4B6A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945" y="597773"/>
            <a:ext cx="719051" cy="1109749"/>
          </a:xfrm>
          <a:prstGeom prst="rect">
            <a:avLst/>
          </a:prstGeom>
        </p:spPr>
      </p:pic>
      <p:pic>
        <p:nvPicPr>
          <p:cNvPr id="15" name="Image 14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0E560F49-8804-455C-A65F-860B549893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531" y="5361404"/>
            <a:ext cx="719051" cy="1109749"/>
          </a:xfrm>
          <a:prstGeom prst="rect">
            <a:avLst/>
          </a:prstGeom>
        </p:spPr>
      </p:pic>
      <p:pic>
        <p:nvPicPr>
          <p:cNvPr id="25" name="Image 2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56E7553-7997-4E3B-A589-848228EE75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306" y="5361405"/>
            <a:ext cx="719051" cy="1109749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FC21B332-363B-4033-8CAD-3FC5F200AA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779" y="596308"/>
            <a:ext cx="720000" cy="1111214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FCC2805B-0AFB-45A6-ACA2-F11195BB66F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779" y="5368076"/>
            <a:ext cx="719051" cy="1109749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442" y="597773"/>
            <a:ext cx="719051" cy="1109749"/>
          </a:xfrm>
          <a:prstGeom prst="rect">
            <a:avLst/>
          </a:prstGeom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894" y="5368075"/>
            <a:ext cx="719051" cy="1109749"/>
          </a:xfrm>
          <a:prstGeom prst="rect">
            <a:avLst/>
          </a:prstGeom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966" y="597773"/>
            <a:ext cx="719051" cy="1109749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1F71B262-155D-455F-97EB-E6866D327EDD}"/>
              </a:ext>
            </a:extLst>
          </p:cNvPr>
          <p:cNvSpPr txBox="1"/>
          <p:nvPr/>
        </p:nvSpPr>
        <p:spPr>
          <a:xfrm>
            <a:off x="177553" y="274752"/>
            <a:ext cx="33291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 11 CE1/CE2*** Simon vient de gagner. C’est donc à lui de jouer. Comment peut-il gagner les quatre derniers points en jeu  sans connaître les cartes de ses adversaires. </a:t>
            </a:r>
          </a:p>
        </p:txBody>
      </p:sp>
      <p:sp>
        <p:nvSpPr>
          <p:cNvPr id="2" name="Flèche : gauche 1">
            <a:extLst>
              <a:ext uri="{FF2B5EF4-FFF2-40B4-BE49-F238E27FC236}">
                <a16:creationId xmlns:a16="http://schemas.microsoft.com/office/drawing/2014/main" id="{1E298917-F9C4-4391-92A6-3C9A0A4F0EF4}"/>
              </a:ext>
            </a:extLst>
          </p:cNvPr>
          <p:cNvSpPr/>
          <p:nvPr/>
        </p:nvSpPr>
        <p:spPr>
          <a:xfrm>
            <a:off x="8433351" y="426720"/>
            <a:ext cx="1874675" cy="6197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L’endormi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DE351A6-71C5-4753-8E9F-0DB911B65D27}"/>
              </a:ext>
            </a:extLst>
          </p:cNvPr>
          <p:cNvSpPr txBox="1"/>
          <p:nvPr/>
        </p:nvSpPr>
        <p:spPr>
          <a:xfrm>
            <a:off x="3504181" y="2614528"/>
            <a:ext cx="33169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Simon</a:t>
            </a:r>
          </a:p>
        </p:txBody>
      </p:sp>
    </p:spTree>
    <p:extLst>
      <p:ext uri="{BB962C8B-B14F-4D97-AF65-F5344CB8AC3E}">
        <p14:creationId xmlns:p14="http://schemas.microsoft.com/office/powerpoint/2010/main" val="2285393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B2E0B0AE-1994-4B52-B9A3-71881A4B6A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537" y="4151830"/>
            <a:ext cx="719051" cy="1109749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83F4EF6B-A5B9-4493-88EE-2B929992AC0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985" y="491912"/>
            <a:ext cx="720000" cy="1109133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FAD9D50-7EE0-4FA0-8526-B006BDEF50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2843" y="2029077"/>
            <a:ext cx="719051" cy="1109749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5" name="Image 14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0E560F49-8804-455C-A65F-860B549893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395" y="2029078"/>
            <a:ext cx="719051" cy="1109749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170" y="491603"/>
            <a:ext cx="719051" cy="1109749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985" y="4150365"/>
            <a:ext cx="720000" cy="1111214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2843" y="3242129"/>
            <a:ext cx="719051" cy="1109749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395" y="3242129"/>
            <a:ext cx="719051" cy="1109749"/>
          </a:xfrm>
          <a:prstGeom prst="rect">
            <a:avLst/>
          </a:prstGeom>
          <a:ln>
            <a:noFill/>
          </a:ln>
          <a:effectLst/>
        </p:spPr>
      </p:pic>
      <p:sp>
        <p:nvSpPr>
          <p:cNvPr id="36" name="Flèche : gauche 35">
            <a:extLst>
              <a:ext uri="{FF2B5EF4-FFF2-40B4-BE49-F238E27FC236}">
                <a16:creationId xmlns:a16="http://schemas.microsoft.com/office/drawing/2014/main" id="{BC2D518F-E250-4F25-9172-E6CAB223F86C}"/>
              </a:ext>
            </a:extLst>
          </p:cNvPr>
          <p:cNvSpPr/>
          <p:nvPr/>
        </p:nvSpPr>
        <p:spPr>
          <a:xfrm>
            <a:off x="8433351" y="426720"/>
            <a:ext cx="1874675" cy="6197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L’endormi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C8C0D2E3-54B3-4337-B92C-B6926A51851A}"/>
              </a:ext>
            </a:extLst>
          </p:cNvPr>
          <p:cNvSpPr txBox="1"/>
          <p:nvPr/>
        </p:nvSpPr>
        <p:spPr>
          <a:xfrm>
            <a:off x="452174" y="274752"/>
            <a:ext cx="33064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 12 CP/CE1** Simon vient de gagner, c’est donc à lui de jouer. Comment faut-il placer les cartes des  adversaires pour empêcher l’équipe Noémie/Simon de gagner deux levées?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F9F8EE1-8435-4862-911A-E6CA65A203D5}"/>
              </a:ext>
            </a:extLst>
          </p:cNvPr>
          <p:cNvSpPr txBox="1"/>
          <p:nvPr/>
        </p:nvSpPr>
        <p:spPr>
          <a:xfrm>
            <a:off x="4503042" y="2245955"/>
            <a:ext cx="33169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Simon</a:t>
            </a:r>
          </a:p>
        </p:txBody>
      </p:sp>
    </p:spTree>
    <p:extLst>
      <p:ext uri="{BB962C8B-B14F-4D97-AF65-F5344CB8AC3E}">
        <p14:creationId xmlns:p14="http://schemas.microsoft.com/office/powerpoint/2010/main" val="3634778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B2E0B0AE-1994-4B52-B9A3-71881A4B6A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623" y="4153295"/>
            <a:ext cx="719051" cy="110974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83F4EF6B-A5B9-4493-88EE-2B929992AC0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985" y="485090"/>
            <a:ext cx="720000" cy="110913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69C5D9B-631E-454A-8DAF-56F6E620A4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323" y="475938"/>
            <a:ext cx="719051" cy="1109749"/>
          </a:xfrm>
          <a:prstGeom prst="rect">
            <a:avLst/>
          </a:prstGeom>
        </p:spPr>
      </p:pic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D3977118-0F65-48FB-8B21-2E237101779B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581" y="3423762"/>
            <a:ext cx="720000" cy="110913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FAD9D50-7EE0-4FA0-8526-B006BDEF50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6612" y="2215841"/>
            <a:ext cx="719051" cy="1109749"/>
          </a:xfrm>
          <a:prstGeom prst="rect">
            <a:avLst/>
          </a:prstGeom>
        </p:spPr>
      </p:pic>
      <p:pic>
        <p:nvPicPr>
          <p:cNvPr id="15" name="Image 14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0E560F49-8804-455C-A65F-860B549893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581" y="2215841"/>
            <a:ext cx="719051" cy="110974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EDDB895-65CA-4CD3-9575-31AA127E5EB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959" y="4152563"/>
            <a:ext cx="720000" cy="1111214"/>
          </a:xfrm>
          <a:prstGeom prst="rect">
            <a:avLst/>
          </a:prstGeom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969" y="478497"/>
            <a:ext cx="719051" cy="1109749"/>
          </a:xfrm>
          <a:prstGeom prst="rect">
            <a:avLst/>
          </a:prstGeom>
        </p:spPr>
      </p:pic>
      <p:pic>
        <p:nvPicPr>
          <p:cNvPr id="31" name="Image 3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46635E6-BCDD-4067-9500-53B1EA5457A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938" y="2164707"/>
            <a:ext cx="719051" cy="1109749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495" y="4145077"/>
            <a:ext cx="720000" cy="1111214"/>
          </a:xfrm>
          <a:prstGeom prst="rect">
            <a:avLst/>
          </a:prstGeom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938" y="3386154"/>
            <a:ext cx="719051" cy="1109749"/>
          </a:xfrm>
          <a:prstGeom prst="rect">
            <a:avLst/>
          </a:prstGeom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6613" y="3450677"/>
            <a:ext cx="719051" cy="1109749"/>
          </a:xfrm>
          <a:prstGeom prst="rect">
            <a:avLst/>
          </a:prstGeom>
        </p:spPr>
      </p:pic>
      <p:sp>
        <p:nvSpPr>
          <p:cNvPr id="36" name="Flèche : gauche 35">
            <a:extLst>
              <a:ext uri="{FF2B5EF4-FFF2-40B4-BE49-F238E27FC236}">
                <a16:creationId xmlns:a16="http://schemas.microsoft.com/office/drawing/2014/main" id="{BC2D518F-E250-4F25-9172-E6CAB223F86C}"/>
              </a:ext>
            </a:extLst>
          </p:cNvPr>
          <p:cNvSpPr/>
          <p:nvPr/>
        </p:nvSpPr>
        <p:spPr>
          <a:xfrm>
            <a:off x="8433351" y="426720"/>
            <a:ext cx="1874675" cy="6197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L’endormi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C8C0D2E3-54B3-4337-B92C-B6926A51851A}"/>
              </a:ext>
            </a:extLst>
          </p:cNvPr>
          <p:cNvSpPr txBox="1"/>
          <p:nvPr/>
        </p:nvSpPr>
        <p:spPr>
          <a:xfrm>
            <a:off x="223185" y="392214"/>
            <a:ext cx="33064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 13 CE1/CE2 ** Simon vient de gagner, c’est donc à lui de jouer. Comment faut-il placer les cartes des  adversaires pour empêcher l’équipe Noémie/Simon de gagner trois levées? 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E5E00D5-D6EC-4475-B6B3-E1B3D143FC2A}"/>
              </a:ext>
            </a:extLst>
          </p:cNvPr>
          <p:cNvSpPr txBox="1"/>
          <p:nvPr/>
        </p:nvSpPr>
        <p:spPr>
          <a:xfrm>
            <a:off x="4179395" y="2284691"/>
            <a:ext cx="33169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Simon</a:t>
            </a:r>
          </a:p>
        </p:txBody>
      </p:sp>
    </p:spTree>
    <p:extLst>
      <p:ext uri="{BB962C8B-B14F-4D97-AF65-F5344CB8AC3E}">
        <p14:creationId xmlns:p14="http://schemas.microsoft.com/office/powerpoint/2010/main" val="4215931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E7881532-A7C8-4F49-80EF-3A7ECD0B7F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009" y="4532782"/>
            <a:ext cx="719051" cy="1109749"/>
          </a:xfrm>
          <a:prstGeom prst="rect">
            <a:avLst/>
          </a:prstGeom>
        </p:spPr>
      </p:pic>
      <p:pic>
        <p:nvPicPr>
          <p:cNvPr id="23" name="Image 22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173CDFD-CF88-4D25-87C5-28FD0CA2EE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474" y="4532783"/>
            <a:ext cx="719051" cy="1109749"/>
          </a:xfrm>
          <a:prstGeom prst="rect">
            <a:avLst/>
          </a:prstGeom>
        </p:spPr>
      </p:pic>
      <p:pic>
        <p:nvPicPr>
          <p:cNvPr id="53" name="Image 5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94450E27-A4C4-49A1-AA1A-4948B0A879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463" y="1503485"/>
            <a:ext cx="719051" cy="1109749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809" y="1503485"/>
            <a:ext cx="720000" cy="1111214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939" y="4532783"/>
            <a:ext cx="719051" cy="1109749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402" y="4554621"/>
            <a:ext cx="719051" cy="1109749"/>
          </a:xfrm>
          <a:prstGeom prst="rect">
            <a:avLst/>
          </a:prstGeom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453" y="1504218"/>
            <a:ext cx="719051" cy="1109749"/>
          </a:xfrm>
          <a:prstGeom prst="rect">
            <a:avLst/>
          </a:prstGeom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99" y="1504952"/>
            <a:ext cx="719051" cy="1109749"/>
          </a:xfrm>
          <a:prstGeom prst="rect">
            <a:avLst/>
          </a:prstGeom>
        </p:spPr>
      </p:pic>
      <p:sp>
        <p:nvSpPr>
          <p:cNvPr id="36" name="ZoneTexte 35">
            <a:extLst>
              <a:ext uri="{FF2B5EF4-FFF2-40B4-BE49-F238E27FC236}">
                <a16:creationId xmlns:a16="http://schemas.microsoft.com/office/drawing/2014/main" id="{97FB6E40-7F29-4940-95F9-688D13B8F450}"/>
              </a:ext>
            </a:extLst>
          </p:cNvPr>
          <p:cNvSpPr txBox="1"/>
          <p:nvPr/>
        </p:nvSpPr>
        <p:spPr>
          <a:xfrm>
            <a:off x="223185" y="392214"/>
            <a:ext cx="33064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 14 CP ** Simon vient de gagner, c’est donc à lui de jouer. Pourquoi Noémie/Simon sont certains de gagner les quatre dernières  levées. </a:t>
            </a:r>
          </a:p>
          <a:p>
            <a:endParaRPr lang="fr-FR" dirty="0"/>
          </a:p>
          <a:p>
            <a:r>
              <a:rPr lang="fr-FR" dirty="0"/>
              <a:t>Aide : Il y a huit cartes vertes dans le jeu. </a:t>
            </a:r>
          </a:p>
        </p:txBody>
      </p:sp>
      <p:sp>
        <p:nvSpPr>
          <p:cNvPr id="20" name="Flèche : gauche 19">
            <a:extLst>
              <a:ext uri="{FF2B5EF4-FFF2-40B4-BE49-F238E27FC236}">
                <a16:creationId xmlns:a16="http://schemas.microsoft.com/office/drawing/2014/main" id="{9679D25A-5A1B-4439-9D56-D0577F16EC28}"/>
              </a:ext>
            </a:extLst>
          </p:cNvPr>
          <p:cNvSpPr/>
          <p:nvPr/>
        </p:nvSpPr>
        <p:spPr>
          <a:xfrm>
            <a:off x="8051611" y="1660716"/>
            <a:ext cx="1874675" cy="6197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L’endormi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FE6439A-B5AC-4240-B836-14ADF089D6E5}"/>
              </a:ext>
            </a:extLst>
          </p:cNvPr>
          <p:cNvSpPr txBox="1"/>
          <p:nvPr/>
        </p:nvSpPr>
        <p:spPr>
          <a:xfrm>
            <a:off x="3956051" y="2765972"/>
            <a:ext cx="33169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Simon</a:t>
            </a:r>
          </a:p>
        </p:txBody>
      </p:sp>
    </p:spTree>
    <p:extLst>
      <p:ext uri="{BB962C8B-B14F-4D97-AF65-F5344CB8AC3E}">
        <p14:creationId xmlns:p14="http://schemas.microsoft.com/office/powerpoint/2010/main" val="3724036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B2E0B0AE-1994-4B52-B9A3-71881A4B6A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014" y="4274994"/>
            <a:ext cx="719051" cy="110974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83F4EF6B-A5B9-4493-88EE-2B929992AC0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256" y="5710704"/>
            <a:ext cx="720000" cy="110913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FAD9D50-7EE0-4FA0-8526-B006BDEF50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981" y="2898450"/>
            <a:ext cx="719051" cy="1109749"/>
          </a:xfrm>
          <a:prstGeom prst="rect">
            <a:avLst/>
          </a:prstGeom>
        </p:spPr>
      </p:pic>
      <p:pic>
        <p:nvPicPr>
          <p:cNvPr id="15" name="Image 14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0E560F49-8804-455C-A65F-860B549893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34" y="283322"/>
            <a:ext cx="719051" cy="110974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EDDB895-65CA-4CD3-9575-31AA127E5E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329" y="5717722"/>
            <a:ext cx="720000" cy="1111214"/>
          </a:xfrm>
          <a:prstGeom prst="rect">
            <a:avLst/>
          </a:prstGeom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384" y="283323"/>
            <a:ext cx="719051" cy="1109749"/>
          </a:xfrm>
          <a:prstGeom prst="rect">
            <a:avLst/>
          </a:prstGeom>
        </p:spPr>
      </p:pic>
      <p:pic>
        <p:nvPicPr>
          <p:cNvPr id="23" name="Image 22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173CDFD-CF88-4D25-87C5-28FD0CA2EEC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015" y="1759000"/>
            <a:ext cx="719051" cy="1109749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5838782F-289D-4A78-AC62-244CDCCB920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581" y="5708623"/>
            <a:ext cx="720000" cy="1111214"/>
          </a:xfrm>
          <a:prstGeom prst="rect">
            <a:avLst/>
          </a:prstGeom>
        </p:spPr>
      </p:pic>
      <p:pic>
        <p:nvPicPr>
          <p:cNvPr id="33" name="Image 3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CFE669C-F460-4047-ABF5-25B7A20AFF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711" y="280496"/>
            <a:ext cx="719051" cy="1109749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FC21B332-363B-4033-8CAD-3FC5F200AA7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981" y="4055261"/>
            <a:ext cx="720000" cy="1111214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3CE60B66-37F3-4995-9B6C-6007F93D4ED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190" y="5736233"/>
            <a:ext cx="720000" cy="1111214"/>
          </a:xfrm>
          <a:prstGeom prst="rect">
            <a:avLst/>
          </a:prstGeom>
        </p:spPr>
      </p:pic>
      <p:pic>
        <p:nvPicPr>
          <p:cNvPr id="49" name="Image 48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6F8018A6-BEE9-416E-BBCD-9A88A29E517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981" y="5213537"/>
            <a:ext cx="719051" cy="1109749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D6D3ACD8-D67B-4C40-8277-CFFB4D10F04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7276" y="3016997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015" y="3016997"/>
            <a:ext cx="719051" cy="1109749"/>
          </a:xfrm>
          <a:prstGeom prst="rect">
            <a:avLst/>
          </a:prstGeom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038" y="295398"/>
            <a:ext cx="719051" cy="1109749"/>
          </a:xfrm>
          <a:prstGeom prst="rect">
            <a:avLst/>
          </a:prstGeom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201" y="1691525"/>
            <a:ext cx="719051" cy="1109749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1F71B262-155D-455F-97EB-E6866D327EDD}"/>
              </a:ext>
            </a:extLst>
          </p:cNvPr>
          <p:cNvSpPr txBox="1"/>
          <p:nvPr/>
        </p:nvSpPr>
        <p:spPr>
          <a:xfrm>
            <a:off x="-1" y="274752"/>
            <a:ext cx="3320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 </a:t>
            </a:r>
            <a:r>
              <a:rPr lang="fr-FR"/>
              <a:t>1 CP *</a:t>
            </a:r>
            <a:r>
              <a:rPr lang="fr-FR" dirty="0"/>
              <a:t>Simon entame. L’équipe  Océane/Ewen réalise deux levées.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E156E929-CDD5-429F-8722-1372F62785C4}"/>
              </a:ext>
            </a:extLst>
          </p:cNvPr>
          <p:cNvSpPr txBox="1"/>
          <p:nvPr/>
        </p:nvSpPr>
        <p:spPr>
          <a:xfrm>
            <a:off x="3504181" y="2614528"/>
            <a:ext cx="33169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Simon</a:t>
            </a:r>
          </a:p>
        </p:txBody>
      </p:sp>
    </p:spTree>
    <p:extLst>
      <p:ext uri="{BB962C8B-B14F-4D97-AF65-F5344CB8AC3E}">
        <p14:creationId xmlns:p14="http://schemas.microsoft.com/office/powerpoint/2010/main" val="1949887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83F4EF6B-A5B9-4493-88EE-2B929992AC0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256" y="5710704"/>
            <a:ext cx="720000" cy="110913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FAD9D50-7EE0-4FA0-8526-B006BDEF50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248" y="4600955"/>
            <a:ext cx="719051" cy="1109749"/>
          </a:xfrm>
          <a:prstGeom prst="rect">
            <a:avLst/>
          </a:prstGeom>
        </p:spPr>
      </p:pic>
      <p:pic>
        <p:nvPicPr>
          <p:cNvPr id="15" name="Image 14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0E560F49-8804-455C-A65F-860B549893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884" y="1361223"/>
            <a:ext cx="719051" cy="110974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EDDB895-65CA-4CD3-9575-31AA127E5E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329" y="5717722"/>
            <a:ext cx="720000" cy="1111214"/>
          </a:xfrm>
          <a:prstGeom prst="rect">
            <a:avLst/>
          </a:prstGeom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3728" y="1393069"/>
            <a:ext cx="719051" cy="1109749"/>
          </a:xfrm>
          <a:prstGeom prst="rect">
            <a:avLst/>
          </a:prstGeom>
        </p:spPr>
      </p:pic>
      <p:pic>
        <p:nvPicPr>
          <p:cNvPr id="23" name="Image 22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173CDFD-CF88-4D25-87C5-28FD0CA2EEC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111" y="3491206"/>
            <a:ext cx="719051" cy="1109749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5838782F-289D-4A78-AC62-244CDCCB920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594" y="5727077"/>
            <a:ext cx="720000" cy="1111214"/>
          </a:xfrm>
          <a:prstGeom prst="rect">
            <a:avLst/>
          </a:prstGeom>
        </p:spPr>
      </p:pic>
      <p:pic>
        <p:nvPicPr>
          <p:cNvPr id="33" name="Image 3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CFE669C-F460-4047-ABF5-25B7A20AFF6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248" y="3445446"/>
            <a:ext cx="719051" cy="1109749"/>
          </a:xfrm>
          <a:prstGeom prst="rect">
            <a:avLst/>
          </a:prstGeom>
        </p:spPr>
      </p:pic>
      <p:pic>
        <p:nvPicPr>
          <p:cNvPr id="39" name="Image 38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81731D0C-CAF6-4D8C-8D30-A9D17F93808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183" y="5664508"/>
            <a:ext cx="720000" cy="1111214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FCC2805B-0AFB-45A6-ACA2-F11195BB66F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111" y="2335697"/>
            <a:ext cx="719051" cy="1109749"/>
          </a:xfrm>
          <a:prstGeom prst="rect">
            <a:avLst/>
          </a:prstGeom>
        </p:spPr>
      </p:pic>
      <p:pic>
        <p:nvPicPr>
          <p:cNvPr id="53" name="Image 5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94450E27-A4C4-49A1-AA1A-4948B0A8795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308" y="4475255"/>
            <a:ext cx="719051" cy="1109749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922" y="1393070"/>
            <a:ext cx="719051" cy="1109749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D6D3ACD8-D67B-4C40-8277-CFFB4D10F04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438" y="2288414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521" y="1393071"/>
            <a:ext cx="719051" cy="1109749"/>
          </a:xfrm>
          <a:prstGeom prst="rect">
            <a:avLst/>
          </a:prstGeom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111" y="4555195"/>
            <a:ext cx="719051" cy="1109749"/>
          </a:xfrm>
          <a:prstGeom prst="rect">
            <a:avLst/>
          </a:prstGeom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249" y="2302624"/>
            <a:ext cx="719051" cy="1109749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1F71B262-155D-455F-97EB-E6866D327EDD}"/>
              </a:ext>
            </a:extLst>
          </p:cNvPr>
          <p:cNvSpPr txBox="1"/>
          <p:nvPr/>
        </p:nvSpPr>
        <p:spPr>
          <a:xfrm>
            <a:off x="452173" y="274752"/>
            <a:ext cx="30189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 2 CP * Océane entame. L’équipe  Océane/Ewen réalise quatre levées. 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CEAF2003-D982-4F74-8CE5-F06908BD489D}"/>
              </a:ext>
            </a:extLst>
          </p:cNvPr>
          <p:cNvSpPr txBox="1"/>
          <p:nvPr/>
        </p:nvSpPr>
        <p:spPr>
          <a:xfrm>
            <a:off x="4263803" y="3398163"/>
            <a:ext cx="33169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Simon</a:t>
            </a:r>
          </a:p>
        </p:txBody>
      </p:sp>
    </p:spTree>
    <p:extLst>
      <p:ext uri="{BB962C8B-B14F-4D97-AF65-F5344CB8AC3E}">
        <p14:creationId xmlns:p14="http://schemas.microsoft.com/office/powerpoint/2010/main" val="1306018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B2E0B0AE-1994-4B52-B9A3-71881A4B6A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564" y="2681926"/>
            <a:ext cx="719051" cy="110974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69C5D9B-631E-454A-8DAF-56F6E620A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514" y="2319251"/>
            <a:ext cx="719051" cy="1109749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FAD9D50-7EE0-4FA0-8526-B006BDEF50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637" y="246712"/>
            <a:ext cx="719051" cy="110974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EDDB895-65CA-4CD3-9575-31AA127E5E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387" y="5348458"/>
            <a:ext cx="720000" cy="1111214"/>
          </a:xfrm>
          <a:prstGeom prst="rect">
            <a:avLst/>
          </a:prstGeom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366" y="272509"/>
            <a:ext cx="719051" cy="1109749"/>
          </a:xfrm>
          <a:prstGeom prst="rect">
            <a:avLst/>
          </a:prstGeom>
        </p:spPr>
      </p:pic>
      <p:pic>
        <p:nvPicPr>
          <p:cNvPr id="37" name="Image 36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6B5AA8B5-5E5B-44E9-9C31-EBCB482ADD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001" y="5349923"/>
            <a:ext cx="719051" cy="1109749"/>
          </a:xfrm>
          <a:prstGeom prst="rect">
            <a:avLst/>
          </a:prstGeom>
        </p:spPr>
      </p:pic>
      <p:pic>
        <p:nvPicPr>
          <p:cNvPr id="39" name="Image 38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81731D0C-CAF6-4D8C-8D30-A9D17F93808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600" y="5348458"/>
            <a:ext cx="720000" cy="1111214"/>
          </a:xfrm>
          <a:prstGeom prst="rect">
            <a:avLst/>
          </a:prstGeom>
        </p:spPr>
      </p:pic>
      <p:pic>
        <p:nvPicPr>
          <p:cNvPr id="43" name="Image 4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3C18376D-0805-463D-AE4E-1F5EAD178C4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834" y="3635563"/>
            <a:ext cx="719051" cy="1109749"/>
          </a:xfrm>
          <a:prstGeom prst="rect">
            <a:avLst/>
          </a:prstGeom>
        </p:spPr>
      </p:pic>
      <p:pic>
        <p:nvPicPr>
          <p:cNvPr id="45" name="Image 4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3ACDEFDA-DC9F-43D2-A159-EE61633963C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853" y="3628905"/>
            <a:ext cx="719051" cy="1109749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3CE60B66-37F3-4995-9B6C-6007F93D4ED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615" y="3968670"/>
            <a:ext cx="720000" cy="1111214"/>
          </a:xfrm>
          <a:prstGeom prst="rect">
            <a:avLst/>
          </a:prstGeom>
        </p:spPr>
      </p:pic>
      <p:pic>
        <p:nvPicPr>
          <p:cNvPr id="53" name="Image 5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94450E27-A4C4-49A1-AA1A-4948B0A8795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564" y="1475081"/>
            <a:ext cx="719051" cy="1109749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000" y="245247"/>
            <a:ext cx="720000" cy="1111214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1F71B262-155D-455F-97EB-E6866D327EDD}"/>
              </a:ext>
            </a:extLst>
          </p:cNvPr>
          <p:cNvSpPr txBox="1"/>
          <p:nvPr/>
        </p:nvSpPr>
        <p:spPr>
          <a:xfrm>
            <a:off x="452173" y="274752"/>
            <a:ext cx="29657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 3 CP * Simon entame. L’équipe  Simon/Noémie réalise trois levées.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5E716B6-F4AD-4B04-B278-DC13C9B8B17D}"/>
              </a:ext>
            </a:extLst>
          </p:cNvPr>
          <p:cNvSpPr txBox="1"/>
          <p:nvPr/>
        </p:nvSpPr>
        <p:spPr>
          <a:xfrm>
            <a:off x="3504181" y="2614528"/>
            <a:ext cx="33169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Simon</a:t>
            </a:r>
          </a:p>
        </p:txBody>
      </p:sp>
    </p:spTree>
    <p:extLst>
      <p:ext uri="{BB962C8B-B14F-4D97-AF65-F5344CB8AC3E}">
        <p14:creationId xmlns:p14="http://schemas.microsoft.com/office/powerpoint/2010/main" val="3877277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B2E0B0AE-1994-4B52-B9A3-71881A4B6A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348" y="3081421"/>
            <a:ext cx="719051" cy="110974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83F4EF6B-A5B9-4493-88EE-2B929992AC0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158" y="2526854"/>
            <a:ext cx="720000" cy="110913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69C5D9B-631E-454A-8DAF-56F6E620A4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350" y="2544452"/>
            <a:ext cx="719051" cy="1109749"/>
          </a:xfrm>
          <a:prstGeom prst="rect">
            <a:avLst/>
          </a:prstGeom>
        </p:spPr>
      </p:pic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D3977118-0F65-48FB-8B21-2E237101779B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810" y="239320"/>
            <a:ext cx="720000" cy="110913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FAD9D50-7EE0-4FA0-8526-B006BDEF50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487" y="246712"/>
            <a:ext cx="719051" cy="1109749"/>
          </a:xfrm>
          <a:prstGeom prst="rect">
            <a:avLst/>
          </a:prstGeom>
        </p:spPr>
      </p:pic>
      <p:pic>
        <p:nvPicPr>
          <p:cNvPr id="15" name="Image 14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0E560F49-8804-455C-A65F-860B549893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861" y="5704826"/>
            <a:ext cx="719051" cy="110974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EDDB895-65CA-4CD3-9575-31AA127E5EB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081" y="5710704"/>
            <a:ext cx="720000" cy="1111214"/>
          </a:xfrm>
          <a:prstGeom prst="rect">
            <a:avLst/>
          </a:prstGeom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081" y="246713"/>
            <a:ext cx="719051" cy="1109749"/>
          </a:xfrm>
          <a:prstGeom prst="rect">
            <a:avLst/>
          </a:prstGeom>
        </p:spPr>
      </p:pic>
      <p:pic>
        <p:nvPicPr>
          <p:cNvPr id="37" name="Image 36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6B5AA8B5-5E5B-44E9-9C31-EBCB482ADDA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893" y="5704825"/>
            <a:ext cx="719051" cy="1109749"/>
          </a:xfrm>
          <a:prstGeom prst="rect">
            <a:avLst/>
          </a:prstGeom>
        </p:spPr>
      </p:pic>
      <p:pic>
        <p:nvPicPr>
          <p:cNvPr id="39" name="Image 38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81731D0C-CAF6-4D8C-8D30-A9D17F93808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973" y="5686900"/>
            <a:ext cx="720000" cy="1111214"/>
          </a:xfrm>
          <a:prstGeom prst="rect">
            <a:avLst/>
          </a:prstGeom>
        </p:spPr>
      </p:pic>
      <p:pic>
        <p:nvPicPr>
          <p:cNvPr id="41" name="Image 4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C4CC1562-2B85-4A29-B62B-055F058BC44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076" y="4191170"/>
            <a:ext cx="719051" cy="1109749"/>
          </a:xfrm>
          <a:prstGeom prst="rect">
            <a:avLst/>
          </a:prstGeom>
        </p:spPr>
      </p:pic>
      <p:pic>
        <p:nvPicPr>
          <p:cNvPr id="43" name="Image 4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3C18376D-0805-463D-AE4E-1F5EAD178C4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18" y="3850668"/>
            <a:ext cx="719051" cy="1109749"/>
          </a:xfrm>
          <a:prstGeom prst="rect">
            <a:avLst/>
          </a:prstGeom>
        </p:spPr>
      </p:pic>
      <p:pic>
        <p:nvPicPr>
          <p:cNvPr id="45" name="Image 4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3ACDEFDA-DC9F-43D2-A159-EE61633963C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350" y="3850669"/>
            <a:ext cx="719051" cy="1109749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3CE60B66-37F3-4995-9B6C-6007F93D4ED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7399" y="4189705"/>
            <a:ext cx="720000" cy="1111214"/>
          </a:xfrm>
          <a:prstGeom prst="rect">
            <a:avLst/>
          </a:prstGeom>
        </p:spPr>
      </p:pic>
      <p:pic>
        <p:nvPicPr>
          <p:cNvPr id="53" name="Image 5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94450E27-A4C4-49A1-AA1A-4948B0A8795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133" y="1929154"/>
            <a:ext cx="719051" cy="1109749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216" y="220787"/>
            <a:ext cx="720000" cy="1111214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1F71B262-155D-455F-97EB-E6866D327EDD}"/>
              </a:ext>
            </a:extLst>
          </p:cNvPr>
          <p:cNvSpPr txBox="1"/>
          <p:nvPr/>
        </p:nvSpPr>
        <p:spPr>
          <a:xfrm>
            <a:off x="452173" y="274752"/>
            <a:ext cx="28503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 4 CP ** Simon entame. L’équipe  Simon/Noémie réalise quatre levées.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5A0CE92E-DBFA-4499-9A34-F1F0FD07C0A9}"/>
              </a:ext>
            </a:extLst>
          </p:cNvPr>
          <p:cNvSpPr txBox="1"/>
          <p:nvPr/>
        </p:nvSpPr>
        <p:spPr>
          <a:xfrm>
            <a:off x="3504181" y="2614528"/>
            <a:ext cx="33169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Simon</a:t>
            </a:r>
          </a:p>
        </p:txBody>
      </p:sp>
    </p:spTree>
    <p:extLst>
      <p:ext uri="{BB962C8B-B14F-4D97-AF65-F5344CB8AC3E}">
        <p14:creationId xmlns:p14="http://schemas.microsoft.com/office/powerpoint/2010/main" val="2422689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B2E0B0AE-1994-4B52-B9A3-71881A4B6A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642" y="3897805"/>
            <a:ext cx="719051" cy="1109749"/>
          </a:xfrm>
          <a:prstGeom prst="rect">
            <a:avLst/>
          </a:prstGeom>
        </p:spPr>
      </p:pic>
      <p:pic>
        <p:nvPicPr>
          <p:cNvPr id="15" name="Image 14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0E560F49-8804-455C-A65F-860B549893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159" y="274752"/>
            <a:ext cx="719051" cy="110974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EDDB895-65CA-4CD3-9575-31AA127E5E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975" y="4290087"/>
            <a:ext cx="720000" cy="1111214"/>
          </a:xfrm>
          <a:prstGeom prst="rect">
            <a:avLst/>
          </a:prstGeom>
        </p:spPr>
      </p:pic>
      <p:pic>
        <p:nvPicPr>
          <p:cNvPr id="25" name="Image 2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56E7553-7997-4E3B-A589-848228EE75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971" y="5539156"/>
            <a:ext cx="719051" cy="1109749"/>
          </a:xfrm>
          <a:prstGeom prst="rect">
            <a:avLst/>
          </a:prstGeom>
        </p:spPr>
      </p:pic>
      <p:pic>
        <p:nvPicPr>
          <p:cNvPr id="27" name="Image 2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3AFED467-68DA-4E35-B38B-DC815972FE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242" y="2717480"/>
            <a:ext cx="719051" cy="1109749"/>
          </a:xfrm>
          <a:prstGeom prst="rect">
            <a:avLst/>
          </a:prstGeom>
        </p:spPr>
      </p:pic>
      <p:pic>
        <p:nvPicPr>
          <p:cNvPr id="37" name="Image 36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6B5AA8B5-5E5B-44E9-9C31-EBCB482ADD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523" y="5541254"/>
            <a:ext cx="719051" cy="1109749"/>
          </a:xfrm>
          <a:prstGeom prst="rect">
            <a:avLst/>
          </a:prstGeom>
        </p:spPr>
      </p:pic>
      <p:pic>
        <p:nvPicPr>
          <p:cNvPr id="41" name="Image 4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C4CC1562-2B85-4A29-B62B-055F058BC44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358" y="3160918"/>
            <a:ext cx="719051" cy="1109749"/>
          </a:xfrm>
          <a:prstGeom prst="rect">
            <a:avLst/>
          </a:prstGeom>
        </p:spPr>
      </p:pic>
      <p:pic>
        <p:nvPicPr>
          <p:cNvPr id="45" name="Image 4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3ACDEFDA-DC9F-43D2-A159-EE61633963C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075" y="298074"/>
            <a:ext cx="719051" cy="1109749"/>
          </a:xfrm>
          <a:prstGeom prst="rect">
            <a:avLst/>
          </a:prstGeom>
        </p:spPr>
      </p:pic>
      <p:pic>
        <p:nvPicPr>
          <p:cNvPr id="49" name="Image 48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6F8018A6-BEE9-416E-BBCD-9A88A29E517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990" y="3160919"/>
            <a:ext cx="719051" cy="1109749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FCC2805B-0AFB-45A6-ACA2-F11195BB66F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642" y="1607731"/>
            <a:ext cx="719051" cy="1109749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2107" y="298073"/>
            <a:ext cx="720000" cy="1111214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723" y="2715505"/>
            <a:ext cx="719051" cy="1109749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D6D3ACD8-D67B-4C40-8277-CFFB4D10F04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677" y="1997824"/>
            <a:ext cx="719051" cy="1109749"/>
          </a:xfrm>
          <a:prstGeom prst="rect">
            <a:avLst/>
          </a:prstGeom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471" y="5539156"/>
            <a:ext cx="719051" cy="1109749"/>
          </a:xfrm>
          <a:prstGeom prst="rect">
            <a:avLst/>
          </a:prstGeom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633" y="298073"/>
            <a:ext cx="719051" cy="1109749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1F71B262-155D-455F-97EB-E6866D327EDD}"/>
              </a:ext>
            </a:extLst>
          </p:cNvPr>
          <p:cNvSpPr txBox="1"/>
          <p:nvPr/>
        </p:nvSpPr>
        <p:spPr>
          <a:xfrm>
            <a:off x="71021" y="274752"/>
            <a:ext cx="26633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 5 CP ** Simon entame. L’équipe  Océane/Ewen réalise deux levées. 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B7E392D-892B-4A39-BF84-DED2E88E882D}"/>
              </a:ext>
            </a:extLst>
          </p:cNvPr>
          <p:cNvSpPr txBox="1"/>
          <p:nvPr/>
        </p:nvSpPr>
        <p:spPr>
          <a:xfrm>
            <a:off x="3504181" y="2614528"/>
            <a:ext cx="33169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Simon</a:t>
            </a:r>
          </a:p>
        </p:txBody>
      </p:sp>
      <p:pic>
        <p:nvPicPr>
          <p:cNvPr id="20" name="Image 19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C883EB1D-94E7-40F1-B78A-E1EEB73AD1E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543" y="5537691"/>
            <a:ext cx="720000" cy="111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939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B2E0B0AE-1994-4B52-B9A3-71881A4B6A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859" y="5517397"/>
            <a:ext cx="719051" cy="1109749"/>
          </a:xfrm>
          <a:prstGeom prst="rect">
            <a:avLst/>
          </a:prstGeom>
        </p:spPr>
      </p:pic>
      <p:pic>
        <p:nvPicPr>
          <p:cNvPr id="15" name="Image 14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0E560F49-8804-455C-A65F-860B549893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159" y="274752"/>
            <a:ext cx="719051" cy="110974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EDDB895-65CA-4CD3-9575-31AA127E5E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975" y="4290087"/>
            <a:ext cx="720000" cy="1111214"/>
          </a:xfrm>
          <a:prstGeom prst="rect">
            <a:avLst/>
          </a:prstGeom>
        </p:spPr>
      </p:pic>
      <p:pic>
        <p:nvPicPr>
          <p:cNvPr id="25" name="Image 2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56E7553-7997-4E3B-A589-848228EE75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923" y="2688446"/>
            <a:ext cx="719051" cy="1109749"/>
          </a:xfrm>
          <a:prstGeom prst="rect">
            <a:avLst/>
          </a:prstGeom>
        </p:spPr>
      </p:pic>
      <p:pic>
        <p:nvPicPr>
          <p:cNvPr id="27" name="Image 2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3AFED467-68DA-4E35-B38B-DC815972FE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242" y="2717480"/>
            <a:ext cx="719051" cy="1109749"/>
          </a:xfrm>
          <a:prstGeom prst="rect">
            <a:avLst/>
          </a:prstGeom>
        </p:spPr>
      </p:pic>
      <p:pic>
        <p:nvPicPr>
          <p:cNvPr id="37" name="Image 36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6B5AA8B5-5E5B-44E9-9C31-EBCB482ADD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7390" y="5542719"/>
            <a:ext cx="719051" cy="1109749"/>
          </a:xfrm>
          <a:prstGeom prst="rect">
            <a:avLst/>
          </a:prstGeom>
        </p:spPr>
      </p:pic>
      <p:pic>
        <p:nvPicPr>
          <p:cNvPr id="41" name="Image 4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C4CC1562-2B85-4A29-B62B-055F058BC44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358" y="3160918"/>
            <a:ext cx="719051" cy="1109749"/>
          </a:xfrm>
          <a:prstGeom prst="rect">
            <a:avLst/>
          </a:prstGeom>
        </p:spPr>
      </p:pic>
      <p:pic>
        <p:nvPicPr>
          <p:cNvPr id="45" name="Image 4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3ACDEFDA-DC9F-43D2-A159-EE61633963C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075" y="298074"/>
            <a:ext cx="719051" cy="1109749"/>
          </a:xfrm>
          <a:prstGeom prst="rect">
            <a:avLst/>
          </a:prstGeom>
        </p:spPr>
      </p:pic>
      <p:pic>
        <p:nvPicPr>
          <p:cNvPr id="49" name="Image 48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6F8018A6-BEE9-416E-BBCD-9A88A29E517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990" y="3160919"/>
            <a:ext cx="719051" cy="1109749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FCC2805B-0AFB-45A6-ACA2-F11195BB66F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642" y="1607731"/>
            <a:ext cx="719051" cy="1109749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693" y="3839761"/>
            <a:ext cx="720000" cy="1111214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9" y="274752"/>
            <a:ext cx="719051" cy="1109749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D6D3ACD8-D67B-4C40-8277-CFFB4D10F04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677" y="1997824"/>
            <a:ext cx="719051" cy="1109749"/>
          </a:xfrm>
          <a:prstGeom prst="rect">
            <a:avLst/>
          </a:prstGeom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012" y="5542720"/>
            <a:ext cx="719051" cy="1109749"/>
          </a:xfrm>
          <a:prstGeom prst="rect">
            <a:avLst/>
          </a:prstGeom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481" y="5542720"/>
            <a:ext cx="719051" cy="1109749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1F71B262-155D-455F-97EB-E6866D327EDD}"/>
              </a:ext>
            </a:extLst>
          </p:cNvPr>
          <p:cNvSpPr txBox="1"/>
          <p:nvPr/>
        </p:nvSpPr>
        <p:spPr>
          <a:xfrm>
            <a:off x="142043" y="274752"/>
            <a:ext cx="30539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 6 CP ** Noémie entame. L’équipe  Noémie/Simon réalise trois levées. 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5A3286B-868A-4A38-A84C-BE75BCC39671}"/>
              </a:ext>
            </a:extLst>
          </p:cNvPr>
          <p:cNvSpPr txBox="1"/>
          <p:nvPr/>
        </p:nvSpPr>
        <p:spPr>
          <a:xfrm>
            <a:off x="3504181" y="2614528"/>
            <a:ext cx="33169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Simon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8227CE8A-3FA0-4DCB-8D52-30944AF717F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910" y="274752"/>
            <a:ext cx="720000" cy="111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660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0E560F49-8804-455C-A65F-860B549893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7246" y="3274377"/>
            <a:ext cx="719051" cy="1109749"/>
          </a:xfrm>
          <a:prstGeom prst="rect">
            <a:avLst/>
          </a:prstGeom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205" y="4628644"/>
            <a:ext cx="719051" cy="1109749"/>
          </a:xfrm>
          <a:prstGeom prst="rect">
            <a:avLst/>
          </a:prstGeom>
        </p:spPr>
      </p:pic>
      <p:pic>
        <p:nvPicPr>
          <p:cNvPr id="21" name="Image 20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E7881532-A7C8-4F49-80EF-3A7ECD0B7F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710" y="774849"/>
            <a:ext cx="719051" cy="1109749"/>
          </a:xfrm>
          <a:prstGeom prst="rect">
            <a:avLst/>
          </a:prstGeom>
        </p:spPr>
      </p:pic>
      <p:pic>
        <p:nvPicPr>
          <p:cNvPr id="23" name="Image 22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173CDFD-CF88-4D25-87C5-28FD0CA2EE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926" y="4628644"/>
            <a:ext cx="719051" cy="1109749"/>
          </a:xfrm>
          <a:prstGeom prst="rect">
            <a:avLst/>
          </a:prstGeom>
        </p:spPr>
      </p:pic>
      <p:pic>
        <p:nvPicPr>
          <p:cNvPr id="25" name="Image 2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56E7553-7997-4E3B-A589-848228EE75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296" y="2059825"/>
            <a:ext cx="719051" cy="1109749"/>
          </a:xfrm>
          <a:prstGeom prst="rect">
            <a:avLst/>
          </a:prstGeom>
        </p:spPr>
      </p:pic>
      <p:pic>
        <p:nvPicPr>
          <p:cNvPr id="31" name="Image 3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46635E6-BCDD-4067-9500-53B1EA5457A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903" y="2059825"/>
            <a:ext cx="719051" cy="1109749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FC21B332-363B-4033-8CAD-3FC5F200AA7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100" y="2281764"/>
            <a:ext cx="720000" cy="1111214"/>
          </a:xfrm>
          <a:prstGeom prst="rect">
            <a:avLst/>
          </a:prstGeom>
        </p:spPr>
      </p:pic>
      <p:pic>
        <p:nvPicPr>
          <p:cNvPr id="41" name="Image 4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C4CC1562-2B85-4A29-B62B-055F058BC4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297" y="3274377"/>
            <a:ext cx="719051" cy="1109749"/>
          </a:xfrm>
          <a:prstGeom prst="rect">
            <a:avLst/>
          </a:prstGeom>
        </p:spPr>
      </p:pic>
      <p:pic>
        <p:nvPicPr>
          <p:cNvPr id="53" name="Image 5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94450E27-A4C4-49A1-AA1A-4948B0A8795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028" y="3550643"/>
            <a:ext cx="719051" cy="1109749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638" y="773384"/>
            <a:ext cx="720000" cy="1111214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07" y="3518895"/>
            <a:ext cx="719051" cy="1109749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769" y="4628645"/>
            <a:ext cx="719051" cy="1109749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D6D3ACD8-D67B-4C40-8277-CFFB4D10F04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729" y="774849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442" y="2294156"/>
            <a:ext cx="719051" cy="1109749"/>
          </a:xfrm>
          <a:prstGeom prst="rect">
            <a:avLst/>
          </a:prstGeom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213" y="4628646"/>
            <a:ext cx="719051" cy="1109749"/>
          </a:xfrm>
          <a:prstGeom prst="rect">
            <a:avLst/>
          </a:prstGeom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297" y="774849"/>
            <a:ext cx="719051" cy="1109749"/>
          </a:xfrm>
          <a:prstGeom prst="rect">
            <a:avLst/>
          </a:prstGeom>
        </p:spPr>
      </p:pic>
      <p:sp>
        <p:nvSpPr>
          <p:cNvPr id="36" name="ZoneTexte 35">
            <a:extLst>
              <a:ext uri="{FF2B5EF4-FFF2-40B4-BE49-F238E27FC236}">
                <a16:creationId xmlns:a16="http://schemas.microsoft.com/office/drawing/2014/main" id="{97FB6E40-7F29-4940-95F9-688D13B8F450}"/>
              </a:ext>
            </a:extLst>
          </p:cNvPr>
          <p:cNvSpPr txBox="1"/>
          <p:nvPr/>
        </p:nvSpPr>
        <p:spPr>
          <a:xfrm>
            <a:off x="223184" y="392214"/>
            <a:ext cx="34921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 7 CE1/CE2 *** Simon vient de gagner, c’est donc à lui de jouer. L’équipe Noémie/Simon gagne quatre levées.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BF61896-B7F3-4C5F-8F60-BEE8700B80FD}"/>
              </a:ext>
            </a:extLst>
          </p:cNvPr>
          <p:cNvSpPr txBox="1"/>
          <p:nvPr/>
        </p:nvSpPr>
        <p:spPr>
          <a:xfrm>
            <a:off x="3504181" y="2614528"/>
            <a:ext cx="33169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Simon</a:t>
            </a:r>
          </a:p>
        </p:txBody>
      </p:sp>
    </p:spTree>
    <p:extLst>
      <p:ext uri="{BB962C8B-B14F-4D97-AF65-F5344CB8AC3E}">
        <p14:creationId xmlns:p14="http://schemas.microsoft.com/office/powerpoint/2010/main" val="3817603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0E560F49-8804-455C-A65F-860B549893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897" y="3530666"/>
            <a:ext cx="719051" cy="1109749"/>
          </a:xfrm>
          <a:prstGeom prst="rect">
            <a:avLst/>
          </a:prstGeom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470" y="4925607"/>
            <a:ext cx="719051" cy="1109749"/>
          </a:xfrm>
          <a:prstGeom prst="rect">
            <a:avLst/>
          </a:prstGeom>
        </p:spPr>
      </p:pic>
      <p:pic>
        <p:nvPicPr>
          <p:cNvPr id="21" name="Image 20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E7881532-A7C8-4F49-80EF-3A7ECD0B7F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336" y="2052682"/>
            <a:ext cx="719051" cy="1109749"/>
          </a:xfrm>
          <a:prstGeom prst="rect">
            <a:avLst/>
          </a:prstGeom>
        </p:spPr>
      </p:pic>
      <p:pic>
        <p:nvPicPr>
          <p:cNvPr id="23" name="Image 22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173CDFD-CF88-4D25-87C5-28FD0CA2EE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806" y="4925606"/>
            <a:ext cx="719051" cy="1109749"/>
          </a:xfrm>
          <a:prstGeom prst="rect">
            <a:avLst/>
          </a:prstGeom>
        </p:spPr>
      </p:pic>
      <p:pic>
        <p:nvPicPr>
          <p:cNvPr id="25" name="Image 2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56E7553-7997-4E3B-A589-848228EE75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428" y="1035223"/>
            <a:ext cx="719051" cy="1109749"/>
          </a:xfrm>
          <a:prstGeom prst="rect">
            <a:avLst/>
          </a:prstGeom>
        </p:spPr>
      </p:pic>
      <p:pic>
        <p:nvPicPr>
          <p:cNvPr id="31" name="Image 3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46635E6-BCDD-4067-9500-53B1EA5457A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607" y="2294121"/>
            <a:ext cx="719051" cy="1109749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FC21B332-363B-4033-8CAD-3FC5F200AA7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451" y="2292656"/>
            <a:ext cx="720000" cy="1111214"/>
          </a:xfrm>
          <a:prstGeom prst="rect">
            <a:avLst/>
          </a:prstGeom>
        </p:spPr>
      </p:pic>
      <p:pic>
        <p:nvPicPr>
          <p:cNvPr id="41" name="Image 4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C4CC1562-2B85-4A29-B62B-055F058BC4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233" y="3530666"/>
            <a:ext cx="719051" cy="1109749"/>
          </a:xfrm>
          <a:prstGeom prst="rect">
            <a:avLst/>
          </a:prstGeom>
        </p:spPr>
      </p:pic>
      <p:pic>
        <p:nvPicPr>
          <p:cNvPr id="53" name="Image 5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94450E27-A4C4-49A1-AA1A-4948B0A8795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167" y="3429000"/>
            <a:ext cx="719051" cy="1109749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185" y="1035223"/>
            <a:ext cx="720000" cy="1111214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831" y="3429000"/>
            <a:ext cx="719051" cy="1109749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134" y="4925607"/>
            <a:ext cx="719051" cy="1109749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D6D3ACD8-D67B-4C40-8277-CFFB4D10F04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375" y="1037667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1146" y="2059653"/>
            <a:ext cx="719051" cy="1109749"/>
          </a:xfrm>
          <a:prstGeom prst="rect">
            <a:avLst/>
          </a:prstGeom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908" y="4926645"/>
            <a:ext cx="719051" cy="1109749"/>
          </a:xfrm>
          <a:prstGeom prst="rect">
            <a:avLst/>
          </a:prstGeom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795" y="1037668"/>
            <a:ext cx="719051" cy="1109749"/>
          </a:xfrm>
          <a:prstGeom prst="rect">
            <a:avLst/>
          </a:prstGeom>
        </p:spPr>
      </p:pic>
      <p:sp>
        <p:nvSpPr>
          <p:cNvPr id="36" name="ZoneTexte 35">
            <a:extLst>
              <a:ext uri="{FF2B5EF4-FFF2-40B4-BE49-F238E27FC236}">
                <a16:creationId xmlns:a16="http://schemas.microsoft.com/office/drawing/2014/main" id="{97FB6E40-7F29-4940-95F9-688D13B8F450}"/>
              </a:ext>
            </a:extLst>
          </p:cNvPr>
          <p:cNvSpPr txBox="1"/>
          <p:nvPr/>
        </p:nvSpPr>
        <p:spPr>
          <a:xfrm>
            <a:off x="223185" y="392214"/>
            <a:ext cx="33064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 8 CE1*** Simon vient de gagner, c’est donc à lui de jouer. L’équipe Océane/Ewen gagne une levée.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135B80F3-CB0F-41C0-B415-4D8EF6CFD734}"/>
              </a:ext>
            </a:extLst>
          </p:cNvPr>
          <p:cNvSpPr txBox="1"/>
          <p:nvPr/>
        </p:nvSpPr>
        <p:spPr>
          <a:xfrm>
            <a:off x="3504181" y="2614528"/>
            <a:ext cx="33169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 Simon</a:t>
            </a:r>
          </a:p>
        </p:txBody>
      </p:sp>
    </p:spTree>
    <p:extLst>
      <p:ext uri="{BB962C8B-B14F-4D97-AF65-F5344CB8AC3E}">
        <p14:creationId xmlns:p14="http://schemas.microsoft.com/office/powerpoint/2010/main" val="35733756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400</Words>
  <Application>Microsoft Office PowerPoint</Application>
  <PresentationFormat>Grand écran</PresentationFormat>
  <Paragraphs>97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Thème Office</vt:lpstr>
      <vt:lpstr>Petit Bridge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Petit Bridge</dc:title>
  <dc:creator>Michel Gouy</dc:creator>
  <cp:lastModifiedBy>utilisateur</cp:lastModifiedBy>
  <cp:revision>23</cp:revision>
  <dcterms:created xsi:type="dcterms:W3CDTF">2020-11-15T17:13:31Z</dcterms:created>
  <dcterms:modified xsi:type="dcterms:W3CDTF">2021-01-22T14:35:44Z</dcterms:modified>
</cp:coreProperties>
</file>