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4" r:id="rId4"/>
    <p:sldId id="305" r:id="rId5"/>
    <p:sldId id="306" r:id="rId6"/>
    <p:sldId id="307" r:id="rId7"/>
    <p:sldId id="289" r:id="rId8"/>
    <p:sldId id="285" r:id="rId9"/>
    <p:sldId id="291" r:id="rId10"/>
    <p:sldId id="294" r:id="rId11"/>
    <p:sldId id="286" r:id="rId12"/>
    <p:sldId id="295" r:id="rId13"/>
    <p:sldId id="293" r:id="rId14"/>
    <p:sldId id="287" r:id="rId15"/>
    <p:sldId id="301" r:id="rId16"/>
    <p:sldId id="296" r:id="rId17"/>
    <p:sldId id="315" r:id="rId18"/>
    <p:sldId id="316" r:id="rId19"/>
    <p:sldId id="318" r:id="rId20"/>
    <p:sldId id="319" r:id="rId21"/>
    <p:sldId id="302" r:id="rId22"/>
    <p:sldId id="297" r:id="rId23"/>
    <p:sldId id="303" r:id="rId24"/>
    <p:sldId id="298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051B4B-42AA-4C85-BE94-DD1EBDB4E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4CFE71-A796-4FFF-B48C-C1702721E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393C5A-52BB-4FA9-A3AC-F98CF903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8D06E1-D606-4DAA-8256-22826594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2E370C-84C8-4427-A064-F40F08B2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25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FE29F-2960-4207-9B80-D2DF6067C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F83892-FAFC-4BF0-B668-A262AA4D7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C9D43D-92A7-4A5F-988F-A58054205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EF6DD2-CA96-4E9A-844D-7E4D325D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DB4472-C7C0-4767-9834-846EF1FF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34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9BC1D4-61F0-42BE-AA5F-7F0447523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B69019-36FF-41EA-AB06-8B9EC57D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633EB5-D9F3-4B8C-B7FE-68F5AFD20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1EB423-67B2-4903-B295-C98C3A6B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97F7CD-82AB-4BC8-BD7B-365317E5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62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9EEFF-E687-4079-ADAD-F96F9E10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597EA5-AE9E-44F9-B0FA-2432384C4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4DBD8C-F309-425E-A0AE-8F907D7F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CE8813-5427-479F-9539-08533A84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5BF24B-1347-4047-A257-E0501E12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5AB51-DC6C-43B7-BADB-294B3696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6A1DFF-E377-47F8-A2E1-C6380CCCE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5265B-B4EC-41C9-A6DD-92DECFF9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D8C634-CF46-442A-A9B5-E0D2C1AC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97D24-959A-48F7-B0CD-B0631DCA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E7C7F-3B6C-4ECB-8324-F4834C74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60362-E321-4F44-8B6A-1A1994238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CAB3AC-1883-4FE9-947E-D27FBC47B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6C1E53-7585-4635-95C6-37611E03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D41C8F-F0EC-4471-B856-CC655A3A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65D8DF-DCFD-46A2-92B0-BF3E35B3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7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15A7C-7556-4B2A-8B42-962ED74A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DF13F9-7C0A-41DA-B46A-6192BA17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B1E976-FB0A-4347-9D48-064CADDD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FF67F5-7391-4FFF-8C9D-38ADA17B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171360-B96F-43A3-89DD-CF8765193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3AABE9-1B7B-4F26-87F6-FCFB610BF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8B71C4-D654-46D1-9178-70C56263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BB0737-538E-414A-9A90-960D35A4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74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83B5F-6F6B-466E-AD4C-B9560B69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C4C5D0-AF73-4E02-BE74-4503CF6F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D29011-A2D2-49EE-A746-1E07079E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EAFC07-840B-49C2-9CC4-55D8D000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05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55F2D6-D594-4FB1-8F13-A0F391C4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78DCB2-3FE5-4F13-BEBA-7D14D00E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4EC99A-BA2E-489D-A88B-F9E2600C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28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88099-E11D-44A1-A7A1-213F620F1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D2571-D490-4978-9327-55CD8069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AD83C8-6347-4A81-A70C-46F62EE00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9D72BA-56EC-432D-95B2-9FD2E83C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527080-131F-463D-9B75-2F43C82B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DD4E6E-DFCA-4F0F-B9F1-E825BD24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5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C1D09-ECF3-4FF3-8BC8-03B0E321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D81D7C-9801-4781-A040-A3CB1603E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5D2ECB-30D8-4403-A6F1-CE65EA68E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FCC87E-3479-4821-B89A-43DA7981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B6A848-0AAF-48B7-A227-4EBB3914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A9B49A-0ECA-47F0-998D-CD9189C5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23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582E90-888F-4679-9FBC-7AC6F4DE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1180CA-5EF4-4AEA-A2D0-C3E58D2AA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EA46B2-D23D-489F-AB89-7AE3BB9AA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C3BE2B-8E5B-47BF-99CF-B01ABEDAC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F00A1-09AD-46AD-BEDE-6B95FCDB5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37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g"/><Relationship Id="rId7" Type="http://schemas.openxmlformats.org/officeDocument/2006/relationships/image" Target="../media/image2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Relationship Id="rId9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7.jpg"/><Relationship Id="rId3" Type="http://schemas.openxmlformats.org/officeDocument/2006/relationships/image" Target="../media/image24.jpeg"/><Relationship Id="rId7" Type="http://schemas.openxmlformats.org/officeDocument/2006/relationships/image" Target="../media/image4.jpg"/><Relationship Id="rId12" Type="http://schemas.openxmlformats.org/officeDocument/2006/relationships/image" Target="../media/image15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12.jpg"/><Relationship Id="rId5" Type="http://schemas.openxmlformats.org/officeDocument/2006/relationships/image" Target="../media/image2.jpg"/><Relationship Id="rId10" Type="http://schemas.openxmlformats.org/officeDocument/2006/relationships/image" Target="../media/image13.jpg"/><Relationship Id="rId4" Type="http://schemas.openxmlformats.org/officeDocument/2006/relationships/image" Target="../media/image26.jpg"/><Relationship Id="rId9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13" Type="http://schemas.openxmlformats.org/officeDocument/2006/relationships/image" Target="../media/image17.jpg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12" Type="http://schemas.openxmlformats.org/officeDocument/2006/relationships/image" Target="../media/image6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29.jpg"/><Relationship Id="rId5" Type="http://schemas.openxmlformats.org/officeDocument/2006/relationships/image" Target="../media/image2.jpg"/><Relationship Id="rId10" Type="http://schemas.openxmlformats.org/officeDocument/2006/relationships/image" Target="../media/image28.jpg"/><Relationship Id="rId4" Type="http://schemas.openxmlformats.org/officeDocument/2006/relationships/image" Target="../media/image26.jpg"/><Relationship Id="rId9" Type="http://schemas.openxmlformats.org/officeDocument/2006/relationships/image" Target="../media/image27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13" Type="http://schemas.openxmlformats.org/officeDocument/2006/relationships/image" Target="../media/image32.jpg"/><Relationship Id="rId3" Type="http://schemas.openxmlformats.org/officeDocument/2006/relationships/image" Target="../media/image21.jpeg"/><Relationship Id="rId7" Type="http://schemas.openxmlformats.org/officeDocument/2006/relationships/image" Target="../media/image12.jpg"/><Relationship Id="rId12" Type="http://schemas.openxmlformats.org/officeDocument/2006/relationships/image" Target="../media/image25.jpg"/><Relationship Id="rId17" Type="http://schemas.openxmlformats.org/officeDocument/2006/relationships/image" Target="../media/image19.jpg"/><Relationship Id="rId2" Type="http://schemas.openxmlformats.org/officeDocument/2006/relationships/image" Target="../media/image9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11" Type="http://schemas.openxmlformats.org/officeDocument/2006/relationships/image" Target="../media/image31.jpg"/><Relationship Id="rId5" Type="http://schemas.openxmlformats.org/officeDocument/2006/relationships/image" Target="../media/image5.jpg"/><Relationship Id="rId15" Type="http://schemas.openxmlformats.org/officeDocument/2006/relationships/image" Target="../media/image17.jpg"/><Relationship Id="rId10" Type="http://schemas.openxmlformats.org/officeDocument/2006/relationships/image" Target="../media/image30.jpg"/><Relationship Id="rId4" Type="http://schemas.openxmlformats.org/officeDocument/2006/relationships/image" Target="../media/image23.jpg"/><Relationship Id="rId9" Type="http://schemas.openxmlformats.org/officeDocument/2006/relationships/image" Target="../media/image16.jpg"/><Relationship Id="rId1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13" Type="http://schemas.openxmlformats.org/officeDocument/2006/relationships/image" Target="../media/image17.jpg"/><Relationship Id="rId3" Type="http://schemas.openxmlformats.org/officeDocument/2006/relationships/image" Target="../media/image11.jpg"/><Relationship Id="rId7" Type="http://schemas.openxmlformats.org/officeDocument/2006/relationships/image" Target="../media/image30.jpg"/><Relationship Id="rId12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11" Type="http://schemas.openxmlformats.org/officeDocument/2006/relationships/image" Target="../media/image32.jpg"/><Relationship Id="rId5" Type="http://schemas.openxmlformats.org/officeDocument/2006/relationships/image" Target="../media/image14.jpg"/><Relationship Id="rId10" Type="http://schemas.openxmlformats.org/officeDocument/2006/relationships/image" Target="../media/image25.jpg"/><Relationship Id="rId4" Type="http://schemas.openxmlformats.org/officeDocument/2006/relationships/image" Target="../media/image13.jpg"/><Relationship Id="rId9" Type="http://schemas.openxmlformats.org/officeDocument/2006/relationships/image" Target="../media/image31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13" Type="http://schemas.openxmlformats.org/officeDocument/2006/relationships/image" Target="../media/image5.jpg"/><Relationship Id="rId3" Type="http://schemas.openxmlformats.org/officeDocument/2006/relationships/image" Target="../media/image14.jpg"/><Relationship Id="rId7" Type="http://schemas.openxmlformats.org/officeDocument/2006/relationships/image" Target="../media/image27.jpg"/><Relationship Id="rId12" Type="http://schemas.openxmlformats.org/officeDocument/2006/relationships/image" Target="../media/image20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11" Type="http://schemas.openxmlformats.org/officeDocument/2006/relationships/image" Target="../media/image19.jpg"/><Relationship Id="rId5" Type="http://schemas.openxmlformats.org/officeDocument/2006/relationships/image" Target="../media/image15.jpg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32.jpg"/><Relationship Id="rId18" Type="http://schemas.openxmlformats.org/officeDocument/2006/relationships/image" Target="../media/image20.jpg"/><Relationship Id="rId3" Type="http://schemas.openxmlformats.org/officeDocument/2006/relationships/image" Target="../media/image23.jpg"/><Relationship Id="rId7" Type="http://schemas.openxmlformats.org/officeDocument/2006/relationships/image" Target="../media/image3.jpg"/><Relationship Id="rId12" Type="http://schemas.openxmlformats.org/officeDocument/2006/relationships/image" Target="../media/image30.jpg"/><Relationship Id="rId17" Type="http://schemas.openxmlformats.org/officeDocument/2006/relationships/image" Target="../media/image19.jpg"/><Relationship Id="rId2" Type="http://schemas.openxmlformats.org/officeDocument/2006/relationships/image" Target="../media/image21.jpeg"/><Relationship Id="rId16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33.jpg"/><Relationship Id="rId5" Type="http://schemas.openxmlformats.org/officeDocument/2006/relationships/image" Target="../media/image26.jpg"/><Relationship Id="rId15" Type="http://schemas.openxmlformats.org/officeDocument/2006/relationships/image" Target="../media/image8.jpg"/><Relationship Id="rId10" Type="http://schemas.openxmlformats.org/officeDocument/2006/relationships/image" Target="../media/image16.jpg"/><Relationship Id="rId4" Type="http://schemas.openxmlformats.org/officeDocument/2006/relationships/image" Target="../media/image24.jpeg"/><Relationship Id="rId9" Type="http://schemas.openxmlformats.org/officeDocument/2006/relationships/image" Target="../media/image14.jpg"/><Relationship Id="rId14" Type="http://schemas.openxmlformats.org/officeDocument/2006/relationships/image" Target="../media/image29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13" Type="http://schemas.openxmlformats.org/officeDocument/2006/relationships/image" Target="../media/image25.jpg"/><Relationship Id="rId3" Type="http://schemas.openxmlformats.org/officeDocument/2006/relationships/image" Target="../media/image5.jpg"/><Relationship Id="rId7" Type="http://schemas.openxmlformats.org/officeDocument/2006/relationships/image" Target="../media/image28.jpg"/><Relationship Id="rId12" Type="http://schemas.openxmlformats.org/officeDocument/2006/relationships/image" Target="../media/image31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g"/><Relationship Id="rId11" Type="http://schemas.openxmlformats.org/officeDocument/2006/relationships/image" Target="../media/image32.jpg"/><Relationship Id="rId5" Type="http://schemas.openxmlformats.org/officeDocument/2006/relationships/image" Target="../media/image27.jpg"/><Relationship Id="rId10" Type="http://schemas.openxmlformats.org/officeDocument/2006/relationships/image" Target="../media/image18.jpg"/><Relationship Id="rId4" Type="http://schemas.openxmlformats.org/officeDocument/2006/relationships/image" Target="../media/image11.jpg"/><Relationship Id="rId9" Type="http://schemas.openxmlformats.org/officeDocument/2006/relationships/image" Target="../media/image2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13" Type="http://schemas.openxmlformats.org/officeDocument/2006/relationships/image" Target="../media/image8.jpg"/><Relationship Id="rId18" Type="http://schemas.openxmlformats.org/officeDocument/2006/relationships/image" Target="../media/image25.jpg"/><Relationship Id="rId3" Type="http://schemas.openxmlformats.org/officeDocument/2006/relationships/image" Target="../media/image24.jpeg"/><Relationship Id="rId21" Type="http://schemas.openxmlformats.org/officeDocument/2006/relationships/image" Target="../media/image19.jpg"/><Relationship Id="rId7" Type="http://schemas.openxmlformats.org/officeDocument/2006/relationships/image" Target="../media/image3.jpg"/><Relationship Id="rId12" Type="http://schemas.openxmlformats.org/officeDocument/2006/relationships/image" Target="../media/image29.jpg"/><Relationship Id="rId17" Type="http://schemas.openxmlformats.org/officeDocument/2006/relationships/image" Target="../media/image31.jpg"/><Relationship Id="rId25" Type="http://schemas.openxmlformats.org/officeDocument/2006/relationships/image" Target="../media/image17.jpg"/><Relationship Id="rId2" Type="http://schemas.openxmlformats.org/officeDocument/2006/relationships/image" Target="../media/image21.jpeg"/><Relationship Id="rId16" Type="http://schemas.openxmlformats.org/officeDocument/2006/relationships/image" Target="../media/image32.jpg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28.jpg"/><Relationship Id="rId24" Type="http://schemas.openxmlformats.org/officeDocument/2006/relationships/image" Target="../media/image6.jpg"/><Relationship Id="rId5" Type="http://schemas.openxmlformats.org/officeDocument/2006/relationships/image" Target="../media/image26.jp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30.jpg"/><Relationship Id="rId19" Type="http://schemas.openxmlformats.org/officeDocument/2006/relationships/image" Target="../media/image23.jpg"/><Relationship Id="rId4" Type="http://schemas.openxmlformats.org/officeDocument/2006/relationships/image" Target="../media/image1.jpg"/><Relationship Id="rId9" Type="http://schemas.openxmlformats.org/officeDocument/2006/relationships/image" Target="../media/image33.jpg"/><Relationship Id="rId14" Type="http://schemas.openxmlformats.org/officeDocument/2006/relationships/image" Target="../media/image22.jpg"/><Relationship Id="rId2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13" Type="http://schemas.openxmlformats.org/officeDocument/2006/relationships/image" Target="../media/image8.jpg"/><Relationship Id="rId18" Type="http://schemas.openxmlformats.org/officeDocument/2006/relationships/image" Target="../media/image25.jpg"/><Relationship Id="rId3" Type="http://schemas.openxmlformats.org/officeDocument/2006/relationships/image" Target="../media/image24.jpeg"/><Relationship Id="rId21" Type="http://schemas.openxmlformats.org/officeDocument/2006/relationships/image" Target="../media/image19.jpg"/><Relationship Id="rId7" Type="http://schemas.openxmlformats.org/officeDocument/2006/relationships/image" Target="../media/image3.jpg"/><Relationship Id="rId12" Type="http://schemas.openxmlformats.org/officeDocument/2006/relationships/image" Target="../media/image29.jpg"/><Relationship Id="rId17" Type="http://schemas.openxmlformats.org/officeDocument/2006/relationships/image" Target="../media/image31.jpg"/><Relationship Id="rId25" Type="http://schemas.openxmlformats.org/officeDocument/2006/relationships/image" Target="../media/image17.jpg"/><Relationship Id="rId2" Type="http://schemas.openxmlformats.org/officeDocument/2006/relationships/image" Target="../media/image21.jpeg"/><Relationship Id="rId16" Type="http://schemas.openxmlformats.org/officeDocument/2006/relationships/image" Target="../media/image32.jpg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28.jpg"/><Relationship Id="rId24" Type="http://schemas.openxmlformats.org/officeDocument/2006/relationships/image" Target="../media/image6.jpg"/><Relationship Id="rId5" Type="http://schemas.openxmlformats.org/officeDocument/2006/relationships/image" Target="../media/image26.jp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30.jpg"/><Relationship Id="rId19" Type="http://schemas.openxmlformats.org/officeDocument/2006/relationships/image" Target="../media/image23.jpg"/><Relationship Id="rId4" Type="http://schemas.openxmlformats.org/officeDocument/2006/relationships/image" Target="../media/image1.jpg"/><Relationship Id="rId9" Type="http://schemas.openxmlformats.org/officeDocument/2006/relationships/image" Target="../media/image33.jpg"/><Relationship Id="rId14" Type="http://schemas.openxmlformats.org/officeDocument/2006/relationships/image" Target="../media/image22.jpg"/><Relationship Id="rId22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21.jpeg"/><Relationship Id="rId7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4.jpg"/><Relationship Id="rId4" Type="http://schemas.openxmlformats.org/officeDocument/2006/relationships/image" Target="../media/image1.jpg"/><Relationship Id="rId9" Type="http://schemas.openxmlformats.org/officeDocument/2006/relationships/image" Target="../media/image32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13" Type="http://schemas.openxmlformats.org/officeDocument/2006/relationships/image" Target="../media/image21.jpeg"/><Relationship Id="rId3" Type="http://schemas.openxmlformats.org/officeDocument/2006/relationships/image" Target="../media/image24.jpeg"/><Relationship Id="rId7" Type="http://schemas.openxmlformats.org/officeDocument/2006/relationships/image" Target="../media/image7.jpg"/><Relationship Id="rId12" Type="http://schemas.openxmlformats.org/officeDocument/2006/relationships/image" Target="../media/image3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11" Type="http://schemas.openxmlformats.org/officeDocument/2006/relationships/image" Target="../media/image8.jpg"/><Relationship Id="rId5" Type="http://schemas.openxmlformats.org/officeDocument/2006/relationships/image" Target="../media/image11.jpg"/><Relationship Id="rId10" Type="http://schemas.openxmlformats.org/officeDocument/2006/relationships/image" Target="../media/image4.jpg"/><Relationship Id="rId4" Type="http://schemas.openxmlformats.org/officeDocument/2006/relationships/image" Target="../media/image1.jpg"/><Relationship Id="rId9" Type="http://schemas.openxmlformats.org/officeDocument/2006/relationships/image" Target="../media/image20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28.jpg"/><Relationship Id="rId18" Type="http://schemas.openxmlformats.org/officeDocument/2006/relationships/image" Target="../media/image32.jpg"/><Relationship Id="rId3" Type="http://schemas.openxmlformats.org/officeDocument/2006/relationships/image" Target="../media/image24.jpeg"/><Relationship Id="rId7" Type="http://schemas.openxmlformats.org/officeDocument/2006/relationships/image" Target="../media/image3.jpg"/><Relationship Id="rId12" Type="http://schemas.openxmlformats.org/officeDocument/2006/relationships/image" Target="../media/image30.jpg"/><Relationship Id="rId17" Type="http://schemas.openxmlformats.org/officeDocument/2006/relationships/image" Target="../media/image18.jpg"/><Relationship Id="rId2" Type="http://schemas.openxmlformats.org/officeDocument/2006/relationships/image" Target="../media/image21.jpeg"/><Relationship Id="rId16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33.jpg"/><Relationship Id="rId5" Type="http://schemas.openxmlformats.org/officeDocument/2006/relationships/image" Target="../media/image26.jpg"/><Relationship Id="rId15" Type="http://schemas.openxmlformats.org/officeDocument/2006/relationships/image" Target="../media/image8.jpg"/><Relationship Id="rId10" Type="http://schemas.openxmlformats.org/officeDocument/2006/relationships/image" Target="../media/image27.jpg"/><Relationship Id="rId19" Type="http://schemas.openxmlformats.org/officeDocument/2006/relationships/image" Target="../media/image31.jpg"/><Relationship Id="rId4" Type="http://schemas.openxmlformats.org/officeDocument/2006/relationships/image" Target="../media/image1.jpg"/><Relationship Id="rId9" Type="http://schemas.openxmlformats.org/officeDocument/2006/relationships/image" Target="../media/image11.jpg"/><Relationship Id="rId14" Type="http://schemas.openxmlformats.org/officeDocument/2006/relationships/image" Target="../media/image2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0.jpg"/><Relationship Id="rId7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2.jpg"/><Relationship Id="rId4" Type="http://schemas.openxmlformats.org/officeDocument/2006/relationships/image" Target="../media/image1.jpg"/><Relationship Id="rId9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20.jpg"/><Relationship Id="rId3" Type="http://schemas.openxmlformats.org/officeDocument/2006/relationships/image" Target="../media/image13.jpg"/><Relationship Id="rId7" Type="http://schemas.openxmlformats.org/officeDocument/2006/relationships/image" Target="../media/image16.jpg"/><Relationship Id="rId12" Type="http://schemas.openxmlformats.org/officeDocument/2006/relationships/image" Target="../media/image19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11" Type="http://schemas.openxmlformats.org/officeDocument/2006/relationships/image" Target="../media/image18.jpg"/><Relationship Id="rId5" Type="http://schemas.openxmlformats.org/officeDocument/2006/relationships/image" Target="../media/image12.jpg"/><Relationship Id="rId10" Type="http://schemas.openxmlformats.org/officeDocument/2006/relationships/image" Target="../media/image17.jpg"/><Relationship Id="rId4" Type="http://schemas.openxmlformats.org/officeDocument/2006/relationships/image" Target="../media/image14.jpg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20.jpg"/><Relationship Id="rId3" Type="http://schemas.openxmlformats.org/officeDocument/2006/relationships/image" Target="../media/image14.jpg"/><Relationship Id="rId7" Type="http://schemas.openxmlformats.org/officeDocument/2006/relationships/image" Target="../media/image7.jpg"/><Relationship Id="rId12" Type="http://schemas.openxmlformats.org/officeDocument/2006/relationships/image" Target="../media/image19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8.jpg"/><Relationship Id="rId5" Type="http://schemas.openxmlformats.org/officeDocument/2006/relationships/image" Target="../media/image15.jpg"/><Relationship Id="rId10" Type="http://schemas.openxmlformats.org/officeDocument/2006/relationships/image" Target="../media/image17.jpg"/><Relationship Id="rId4" Type="http://schemas.openxmlformats.org/officeDocument/2006/relationships/image" Target="../media/image12.jpg"/><Relationship Id="rId9" Type="http://schemas.openxmlformats.org/officeDocument/2006/relationships/image" Target="../media/image2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20.jpg"/><Relationship Id="rId3" Type="http://schemas.openxmlformats.org/officeDocument/2006/relationships/image" Target="../media/image23.jpg"/><Relationship Id="rId7" Type="http://schemas.openxmlformats.org/officeDocument/2006/relationships/image" Target="../media/image3.jpg"/><Relationship Id="rId12" Type="http://schemas.openxmlformats.org/officeDocument/2006/relationships/image" Target="../media/image16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14.jpg"/><Relationship Id="rId5" Type="http://schemas.openxmlformats.org/officeDocument/2006/relationships/image" Target="../media/image1.jpg"/><Relationship Id="rId10" Type="http://schemas.openxmlformats.org/officeDocument/2006/relationships/image" Target="../media/image13.jpg"/><Relationship Id="rId4" Type="http://schemas.openxmlformats.org/officeDocument/2006/relationships/image" Target="../media/image24.jpeg"/><Relationship Id="rId9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13" Type="http://schemas.openxmlformats.org/officeDocument/2006/relationships/image" Target="../media/image22.jpg"/><Relationship Id="rId3" Type="http://schemas.openxmlformats.org/officeDocument/2006/relationships/image" Target="../media/image3.jpg"/><Relationship Id="rId7" Type="http://schemas.openxmlformats.org/officeDocument/2006/relationships/image" Target="../media/image12.jpg"/><Relationship Id="rId12" Type="http://schemas.openxmlformats.org/officeDocument/2006/relationships/image" Target="../media/image7.jpg"/><Relationship Id="rId17" Type="http://schemas.openxmlformats.org/officeDocument/2006/relationships/image" Target="../media/image20.jpg"/><Relationship Id="rId2" Type="http://schemas.openxmlformats.org/officeDocument/2006/relationships/image" Target="../media/image21.jpeg"/><Relationship Id="rId16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11" Type="http://schemas.openxmlformats.org/officeDocument/2006/relationships/image" Target="../media/image6.jpg"/><Relationship Id="rId5" Type="http://schemas.openxmlformats.org/officeDocument/2006/relationships/image" Target="../media/image11.jpg"/><Relationship Id="rId15" Type="http://schemas.openxmlformats.org/officeDocument/2006/relationships/image" Target="../media/image18.jpg"/><Relationship Id="rId10" Type="http://schemas.openxmlformats.org/officeDocument/2006/relationships/image" Target="../media/image25.jpg"/><Relationship Id="rId4" Type="http://schemas.openxmlformats.org/officeDocument/2006/relationships/image" Target="../media/image5.jpg"/><Relationship Id="rId9" Type="http://schemas.openxmlformats.org/officeDocument/2006/relationships/image" Target="../media/image16.jpg"/><Relationship Id="rId1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13" Type="http://schemas.openxmlformats.org/officeDocument/2006/relationships/image" Target="../media/image17.jpg"/><Relationship Id="rId3" Type="http://schemas.openxmlformats.org/officeDocument/2006/relationships/image" Target="../media/image1.jpg"/><Relationship Id="rId7" Type="http://schemas.openxmlformats.org/officeDocument/2006/relationships/image" Target="../media/image11.jpg"/><Relationship Id="rId12" Type="http://schemas.openxmlformats.org/officeDocument/2006/relationships/image" Target="../media/image22.jpg"/><Relationship Id="rId17" Type="http://schemas.openxmlformats.org/officeDocument/2006/relationships/image" Target="../media/image26.jpg"/><Relationship Id="rId2" Type="http://schemas.openxmlformats.org/officeDocument/2006/relationships/image" Target="../media/image21.jpe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7.jpg"/><Relationship Id="rId5" Type="http://schemas.openxmlformats.org/officeDocument/2006/relationships/image" Target="../media/image3.jpg"/><Relationship Id="rId15" Type="http://schemas.openxmlformats.org/officeDocument/2006/relationships/image" Target="../media/image19.jpg"/><Relationship Id="rId10" Type="http://schemas.openxmlformats.org/officeDocument/2006/relationships/image" Target="../media/image6.jpg"/><Relationship Id="rId4" Type="http://schemas.openxmlformats.org/officeDocument/2006/relationships/image" Target="../media/image2.jpg"/><Relationship Id="rId9" Type="http://schemas.openxmlformats.org/officeDocument/2006/relationships/image" Target="../media/image12.jpg"/><Relationship Id="rId1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13" Type="http://schemas.openxmlformats.org/officeDocument/2006/relationships/image" Target="../media/image18.jpg"/><Relationship Id="rId3" Type="http://schemas.openxmlformats.org/officeDocument/2006/relationships/image" Target="../media/image1.jpg"/><Relationship Id="rId7" Type="http://schemas.openxmlformats.org/officeDocument/2006/relationships/image" Target="../media/image11.jpg"/><Relationship Id="rId12" Type="http://schemas.openxmlformats.org/officeDocument/2006/relationships/image" Target="../media/image17.jpg"/><Relationship Id="rId17" Type="http://schemas.openxmlformats.org/officeDocument/2006/relationships/image" Target="../media/image23.jpg"/><Relationship Id="rId2" Type="http://schemas.openxmlformats.org/officeDocument/2006/relationships/image" Target="../media/image21.jpeg"/><Relationship Id="rId16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22.jpg"/><Relationship Id="rId5" Type="http://schemas.openxmlformats.org/officeDocument/2006/relationships/image" Target="../media/image3.jpg"/><Relationship Id="rId15" Type="http://schemas.openxmlformats.org/officeDocument/2006/relationships/image" Target="../media/image20.jpg"/><Relationship Id="rId10" Type="http://schemas.openxmlformats.org/officeDocument/2006/relationships/image" Target="../media/image7.jpg"/><Relationship Id="rId4" Type="http://schemas.openxmlformats.org/officeDocument/2006/relationships/image" Target="../media/image2.jpg"/><Relationship Id="rId9" Type="http://schemas.openxmlformats.org/officeDocument/2006/relationships/image" Target="../media/image12.jpg"/><Relationship Id="rId1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97EDAF-D9AF-4DE1-913A-75FC3FE79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638"/>
            <a:ext cx="9144000" cy="2387600"/>
          </a:xfrm>
        </p:spPr>
        <p:txBody>
          <a:bodyPr/>
          <a:lstStyle/>
          <a:p>
            <a:r>
              <a:rPr lang="fr-FR" dirty="0"/>
              <a:t>Petit Bridge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B40C08-D5D4-4B7E-B713-E6062699F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Etude de puzzle</a:t>
            </a:r>
          </a:p>
          <a:p>
            <a:endParaRPr lang="fr-FR" dirty="0"/>
          </a:p>
          <a:p>
            <a:r>
              <a:rPr lang="fr-FR" b="1" dirty="0"/>
              <a:t>L’utilisateur joue tour à tour pour chacun des joueurs. On suppose que les cartes sont vues et que l’utilisateur joue toujours au mieux des intérêts du joueur qu’il représente.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3ED5C5-F721-4101-9DC9-2407D2558F57}"/>
              </a:ext>
            </a:extLst>
          </p:cNvPr>
          <p:cNvSpPr txBox="1"/>
          <p:nvPr/>
        </p:nvSpPr>
        <p:spPr>
          <a:xfrm>
            <a:off x="4229100" y="6057900"/>
            <a:ext cx="744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Auteur : Michel Gouy (michelgouy@yahoo.fr)</a:t>
            </a:r>
          </a:p>
        </p:txBody>
      </p:sp>
    </p:spTree>
    <p:extLst>
      <p:ext uri="{BB962C8B-B14F-4D97-AF65-F5344CB8AC3E}">
        <p14:creationId xmlns:p14="http://schemas.microsoft.com/office/powerpoint/2010/main" val="85626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225" y="3342645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2" y="488581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609" y="4747446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225" y="2058637"/>
            <a:ext cx="720000" cy="1111214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08" y="1733002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08" y="3058360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650" y="4747445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660" y="488581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9D1E4E2-33E3-4F08-B079-52782AF3F54C}"/>
              </a:ext>
            </a:extLst>
          </p:cNvPr>
          <p:cNvSpPr txBox="1"/>
          <p:nvPr/>
        </p:nvSpPr>
        <p:spPr>
          <a:xfrm>
            <a:off x="3249163" y="2209800"/>
            <a:ext cx="35802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BD271F0-B418-4B76-B993-29CEA30361D7}"/>
              </a:ext>
            </a:extLst>
          </p:cNvPr>
          <p:cNvSpPr txBox="1"/>
          <p:nvPr/>
        </p:nvSpPr>
        <p:spPr>
          <a:xfrm>
            <a:off x="9372600" y="219074"/>
            <a:ext cx="2758590" cy="919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 * Simon entame.</a:t>
            </a:r>
          </a:p>
          <a:p>
            <a:r>
              <a:rPr lang="fr-FR" b="1" dirty="0"/>
              <a:t>L’équipe Noémie/Simon réalise une levée.</a:t>
            </a:r>
          </a:p>
        </p:txBody>
      </p:sp>
    </p:spTree>
    <p:extLst>
      <p:ext uri="{BB962C8B-B14F-4D97-AF65-F5344CB8AC3E}">
        <p14:creationId xmlns:p14="http://schemas.microsoft.com/office/powerpoint/2010/main" val="229032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661" y="3256288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453" y="838810"/>
            <a:ext cx="720000" cy="110913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029" y="2069854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907" y="4393157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373" y="838194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939" y="2701413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595" y="4391026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939" y="2447390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467" y="2701414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707" y="816432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02" y="4391025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477" y="3836459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9D1E4E2-33E3-4F08-B079-52782AF3F54C}"/>
              </a:ext>
            </a:extLst>
          </p:cNvPr>
          <p:cNvSpPr txBox="1"/>
          <p:nvPr/>
        </p:nvSpPr>
        <p:spPr>
          <a:xfrm>
            <a:off x="4412594" y="2263600"/>
            <a:ext cx="3643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Simon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385F88D-DD5A-48A8-B221-82B5960BA18C}"/>
              </a:ext>
            </a:extLst>
          </p:cNvPr>
          <p:cNvSpPr txBox="1"/>
          <p:nvPr/>
        </p:nvSpPr>
        <p:spPr>
          <a:xfrm>
            <a:off x="431401" y="290095"/>
            <a:ext cx="3297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CE1/CE2*** Simon entame. L’équipe Noémie/Simon réalise trois levées.</a:t>
            </a:r>
          </a:p>
        </p:txBody>
      </p:sp>
    </p:spTree>
    <p:extLst>
      <p:ext uri="{BB962C8B-B14F-4D97-AF65-F5344CB8AC3E}">
        <p14:creationId xmlns:p14="http://schemas.microsoft.com/office/powerpoint/2010/main" val="167551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187" y="5114858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326" y="2195569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063" y="1761949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181" y="5112777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961" y="841414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14" y="3405005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47" y="5112777"/>
            <a:ext cx="720000" cy="1111214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071" y="841414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181" y="841414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062" y="2999970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061" y="4343034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325" y="4559984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9D1E4E2-33E3-4F08-B079-52782AF3F54C}"/>
              </a:ext>
            </a:extLst>
          </p:cNvPr>
          <p:cNvSpPr txBox="1"/>
          <p:nvPr/>
        </p:nvSpPr>
        <p:spPr>
          <a:xfrm>
            <a:off x="3547075" y="2476870"/>
            <a:ext cx="3954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      Simon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644417E-DA5D-414F-AD44-3368F826155D}"/>
              </a:ext>
            </a:extLst>
          </p:cNvPr>
          <p:cNvSpPr txBox="1"/>
          <p:nvPr/>
        </p:nvSpPr>
        <p:spPr>
          <a:xfrm>
            <a:off x="8886548" y="219074"/>
            <a:ext cx="3244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CE1/CE2*** Simon entame. L’équipe Noémie/Simon réalise trois levées.</a:t>
            </a:r>
          </a:p>
        </p:txBody>
      </p:sp>
    </p:spTree>
    <p:extLst>
      <p:ext uri="{BB962C8B-B14F-4D97-AF65-F5344CB8AC3E}">
        <p14:creationId xmlns:p14="http://schemas.microsoft.com/office/powerpoint/2010/main" val="172968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20" y="848929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20" y="4436537"/>
            <a:ext cx="720000" cy="1109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855" y="4413127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513" y="3266881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777" y="4399057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957" y="4432599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21" y="2039524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1" y="4431134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707" y="526822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810" y="2928336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496" y="4080254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237" y="52682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881" y="526824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19" y="1743692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833" y="526824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18" y="591774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9D1E4E2-33E3-4F08-B079-52782AF3F54C}"/>
              </a:ext>
            </a:extLst>
          </p:cNvPr>
          <p:cNvSpPr txBox="1"/>
          <p:nvPr/>
        </p:nvSpPr>
        <p:spPr>
          <a:xfrm>
            <a:off x="3563352" y="1989837"/>
            <a:ext cx="4225770" cy="20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                Simon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6D7DDC-A28C-452C-AC5F-8DF5C6477664}"/>
              </a:ext>
            </a:extLst>
          </p:cNvPr>
          <p:cNvSpPr txBox="1"/>
          <p:nvPr/>
        </p:nvSpPr>
        <p:spPr>
          <a:xfrm>
            <a:off x="9140274" y="219074"/>
            <a:ext cx="3350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CE1/CE2*** Simon entame. L’équipe Noémie/Simon réalise trois levées</a:t>
            </a:r>
          </a:p>
        </p:txBody>
      </p:sp>
    </p:spTree>
    <p:extLst>
      <p:ext uri="{BB962C8B-B14F-4D97-AF65-F5344CB8AC3E}">
        <p14:creationId xmlns:p14="http://schemas.microsoft.com/office/powerpoint/2010/main" val="8118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263" y="2319251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62" y="956489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47" y="3482098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09" y="4136227"/>
            <a:ext cx="720000" cy="1111214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05" y="368100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48" y="368100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62" y="3256289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049" y="4132718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62" y="2115280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604" y="4132719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492" y="366635"/>
            <a:ext cx="720000" cy="1111214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85" y="1209502"/>
            <a:ext cx="719051" cy="110974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2DAA817-F2FD-4CFF-B846-46A4400B59AF}"/>
              </a:ext>
            </a:extLst>
          </p:cNvPr>
          <p:cNvSpPr txBox="1"/>
          <p:nvPr/>
        </p:nvSpPr>
        <p:spPr>
          <a:xfrm>
            <a:off x="9372600" y="219074"/>
            <a:ext cx="2758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CE1/CE2** Simon entame. L’équipe</a:t>
            </a:r>
          </a:p>
          <a:p>
            <a:r>
              <a:rPr lang="fr-FR" b="1" dirty="0"/>
              <a:t>Noémie/Simon réalise trois levées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D6DD22A-2FEC-4A3B-A7FB-DFFDC06DA6F3}"/>
              </a:ext>
            </a:extLst>
          </p:cNvPr>
          <p:cNvSpPr txBox="1"/>
          <p:nvPr/>
        </p:nvSpPr>
        <p:spPr>
          <a:xfrm>
            <a:off x="3563352" y="1989837"/>
            <a:ext cx="4225770" cy="20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1283023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518" y="2603942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802" y="1463909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28" y="4750277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39" y="2899115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37" y="1737923"/>
            <a:ext cx="720000" cy="1111214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954" y="437554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6" y="4058842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002" y="4748812"/>
            <a:ext cx="720000" cy="111121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179" y="437555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518" y="3742510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689" y="437555"/>
            <a:ext cx="719051" cy="110974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7641FD2A-80DB-4810-B66E-34A3126A959F}"/>
              </a:ext>
            </a:extLst>
          </p:cNvPr>
          <p:cNvSpPr txBox="1"/>
          <p:nvPr/>
        </p:nvSpPr>
        <p:spPr>
          <a:xfrm>
            <a:off x="9372600" y="219074"/>
            <a:ext cx="2758590" cy="919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 * Simon entame.</a:t>
            </a:r>
          </a:p>
          <a:p>
            <a:r>
              <a:rPr lang="fr-FR" b="1" dirty="0"/>
              <a:t>L’équipe Noémie/Simon réalise deux  levées</a:t>
            </a:r>
          </a:p>
        </p:txBody>
      </p:sp>
      <p:pic>
        <p:nvPicPr>
          <p:cNvPr id="17" name="Image 1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4C56AE8-7549-497F-B270-80DEC25A02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903" y="4750277"/>
            <a:ext cx="719051" cy="1109749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909C15A8-96A5-43FD-BD4F-A7020EA2F192}"/>
              </a:ext>
            </a:extLst>
          </p:cNvPr>
          <p:cNvSpPr txBox="1"/>
          <p:nvPr/>
        </p:nvSpPr>
        <p:spPr>
          <a:xfrm>
            <a:off x="2131543" y="2041863"/>
            <a:ext cx="3887517" cy="14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193952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1" y="5162115"/>
            <a:ext cx="720000" cy="1109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86" y="2796498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340" y="5164196"/>
            <a:ext cx="720000" cy="110913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34" y="28332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948" y="295891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72" y="5157427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756" y="295891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911" y="5162115"/>
            <a:ext cx="720000" cy="111121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563" y="5162115"/>
            <a:ext cx="720000" cy="1111214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70" y="283319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43" y="283320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971" y="5157428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920" y="5162115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11" y="28332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13" y="283324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102" y="283319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478" y="5157429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8DB91BCF-1B61-421C-BC8B-5DBC3FF85295}"/>
              </a:ext>
            </a:extLst>
          </p:cNvPr>
          <p:cNvSpPr txBox="1"/>
          <p:nvPr/>
        </p:nvSpPr>
        <p:spPr>
          <a:xfrm>
            <a:off x="3719153" y="2533840"/>
            <a:ext cx="3887517" cy="14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      Simon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EBAE642-CB40-437A-9FC6-F62781FBE826}"/>
              </a:ext>
            </a:extLst>
          </p:cNvPr>
          <p:cNvSpPr txBox="1"/>
          <p:nvPr/>
        </p:nvSpPr>
        <p:spPr>
          <a:xfrm>
            <a:off x="96603" y="378420"/>
            <a:ext cx="2758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 ** Océane entame le 3 bleu. L’équipe Noémie/Simon réalise huit  levées.</a:t>
            </a:r>
          </a:p>
        </p:txBody>
      </p:sp>
    </p:spTree>
    <p:extLst>
      <p:ext uri="{BB962C8B-B14F-4D97-AF65-F5344CB8AC3E}">
        <p14:creationId xmlns:p14="http://schemas.microsoft.com/office/powerpoint/2010/main" val="251233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50" y="2361785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618" y="978583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51" y="1236398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9" y="3517952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47" y="977118"/>
            <a:ext cx="720000" cy="1111214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7" y="4124643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85" y="5073464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976" y="2916659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976" y="1764376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FD12D126-B0E2-4914-80C0-E756F66A26D3}"/>
              </a:ext>
            </a:extLst>
          </p:cNvPr>
          <p:cNvSpPr txBox="1"/>
          <p:nvPr/>
        </p:nvSpPr>
        <p:spPr>
          <a:xfrm>
            <a:off x="3861150" y="2346147"/>
            <a:ext cx="3887517" cy="14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Simon</a:t>
            </a:r>
          </a:p>
        </p:txBody>
      </p:sp>
      <p:pic>
        <p:nvPicPr>
          <p:cNvPr id="21" name="Image 2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031E51BA-FE94-4D57-887F-59E30A0678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43" y="978583"/>
            <a:ext cx="719051" cy="110974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7466500-E74C-45A8-9A40-62887D0E5D9A}"/>
              </a:ext>
            </a:extLst>
          </p:cNvPr>
          <p:cNvSpPr txBox="1"/>
          <p:nvPr/>
        </p:nvSpPr>
        <p:spPr>
          <a:xfrm>
            <a:off x="96603" y="378420"/>
            <a:ext cx="2758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CE1/CE2*** Simon entame du huit rouge. L’équipe Noémie/Simon réalise trois levées. </a:t>
            </a:r>
          </a:p>
        </p:txBody>
      </p:sp>
      <p:pic>
        <p:nvPicPr>
          <p:cNvPr id="24" name="Image 2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E905356-3F47-44D2-9495-7AF30B7DB4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474" y="5071999"/>
            <a:ext cx="719051" cy="110974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888C1647-DE1C-444D-AB23-2476C4962A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579" y="5071999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28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C1D17EC-D3F2-4DDD-8865-86958D7D3E4E}"/>
              </a:ext>
            </a:extLst>
          </p:cNvPr>
          <p:cNvSpPr txBox="1"/>
          <p:nvPr/>
        </p:nvSpPr>
        <p:spPr>
          <a:xfrm>
            <a:off x="2201662" y="2192784"/>
            <a:ext cx="7430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Simon ne pouvait-il pas être plus prudent? Si oui, comment? Si non, pourquoi?</a:t>
            </a:r>
          </a:p>
        </p:txBody>
      </p:sp>
    </p:spTree>
    <p:extLst>
      <p:ext uri="{BB962C8B-B14F-4D97-AF65-F5344CB8AC3E}">
        <p14:creationId xmlns:p14="http://schemas.microsoft.com/office/powerpoint/2010/main" val="2754307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74" y="838816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94" y="3327363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64" y="5328173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402" y="838200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403" y="5328173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65" y="2748795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90" y="3326747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649" y="836735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95" y="1886334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21" y="5329638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741" y="5329639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30" y="4595898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359" y="398658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412" y="3986580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FD12D126-B0E2-4914-80C0-E756F66A26D3}"/>
              </a:ext>
            </a:extLst>
          </p:cNvPr>
          <p:cNvSpPr txBox="1"/>
          <p:nvPr/>
        </p:nvSpPr>
        <p:spPr>
          <a:xfrm>
            <a:off x="3861150" y="2346147"/>
            <a:ext cx="3887517" cy="14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Simon</a:t>
            </a:r>
          </a:p>
        </p:txBody>
      </p:sp>
      <p:pic>
        <p:nvPicPr>
          <p:cNvPr id="21" name="Image 2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031E51BA-FE94-4D57-887F-59E30A0678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940" y="833459"/>
            <a:ext cx="719051" cy="110974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7466500-E74C-45A8-9A40-62887D0E5D9A}"/>
              </a:ext>
            </a:extLst>
          </p:cNvPr>
          <p:cNvSpPr txBox="1"/>
          <p:nvPr/>
        </p:nvSpPr>
        <p:spPr>
          <a:xfrm>
            <a:off x="96603" y="378420"/>
            <a:ext cx="2758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 *** Océane entame du Un rouge. Noémie fournit le 7 rouge. L’équipe  Noémie/Simon réalise quatre  levées. </a:t>
            </a:r>
          </a:p>
        </p:txBody>
      </p:sp>
      <p:pic>
        <p:nvPicPr>
          <p:cNvPr id="24" name="Image 2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E905356-3F47-44D2-9495-7AF30B7DB48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76" y="1893750"/>
            <a:ext cx="719051" cy="110974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3807D80-7A3B-4AFA-BDBA-026CBB4E5E1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65" y="1509544"/>
            <a:ext cx="720000" cy="111121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46ACF65-8A70-4C79-B6D2-538193C2449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412" y="2748795"/>
            <a:ext cx="719051" cy="1109749"/>
          </a:xfrm>
          <a:prstGeom prst="rect">
            <a:avLst/>
          </a:prstGeom>
        </p:spPr>
      </p:pic>
      <p:pic>
        <p:nvPicPr>
          <p:cNvPr id="28" name="Image 27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936D86F-B1BC-4555-BBF2-723630352D5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667" y="5310760"/>
            <a:ext cx="720000" cy="1111214"/>
          </a:xfrm>
          <a:prstGeom prst="rect">
            <a:avLst/>
          </a:prstGeom>
        </p:spPr>
      </p:pic>
      <p:pic>
        <p:nvPicPr>
          <p:cNvPr id="29" name="Image 2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65D51DBA-D5AE-4E1C-A1ED-D0119A4D633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65" y="3986581"/>
            <a:ext cx="719051" cy="1109749"/>
          </a:xfrm>
          <a:prstGeom prst="rect">
            <a:avLst/>
          </a:prstGeom>
        </p:spPr>
      </p:pic>
      <p:pic>
        <p:nvPicPr>
          <p:cNvPr id="30" name="Image 29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01D2B665-934F-4820-A0A6-51672987693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52" y="857081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7FCACDF-E423-4AD8-8BC4-0485AFB4D032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180" y="5328173"/>
            <a:ext cx="719051" cy="1109749"/>
          </a:xfrm>
          <a:prstGeom prst="rect">
            <a:avLst/>
          </a:prstGeom>
        </p:spPr>
      </p:pic>
      <p:pic>
        <p:nvPicPr>
          <p:cNvPr id="32" name="Image 31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F045CF26-5151-4B47-B1ED-CAA380B754D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94" y="4652201"/>
            <a:ext cx="719051" cy="1109749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F14F456C-4E59-47FE-BD46-E71C106971F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768" y="838200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6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65" y="1785850"/>
            <a:ext cx="1438102" cy="221949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79" y="4295945"/>
            <a:ext cx="1440000" cy="2222428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689" y="1970516"/>
            <a:ext cx="1438102" cy="2219498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63" y="3264931"/>
            <a:ext cx="1438102" cy="2219498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722" y="146940"/>
            <a:ext cx="1438102" cy="2219498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689" y="3507766"/>
            <a:ext cx="1438102" cy="2219498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722" y="4295945"/>
            <a:ext cx="1440000" cy="222242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062" y="138246"/>
            <a:ext cx="1438102" cy="2219498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48D98026-1B0A-4C12-A876-47383DA94EEA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BB7F01A-6908-4A3F-9A74-B3CCFEC592DB}"/>
              </a:ext>
            </a:extLst>
          </p:cNvPr>
          <p:cNvSpPr txBox="1"/>
          <p:nvPr/>
        </p:nvSpPr>
        <p:spPr>
          <a:xfrm>
            <a:off x="7820025" y="324665"/>
            <a:ext cx="386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CP*</a:t>
            </a:r>
          </a:p>
          <a:p>
            <a:r>
              <a:rPr lang="fr-FR" b="1" dirty="0"/>
              <a:t>Simon entame.</a:t>
            </a:r>
          </a:p>
          <a:p>
            <a:r>
              <a:rPr lang="fr-FR" b="1" dirty="0"/>
              <a:t>L’équipe Simon/Noémie réalise deux levées.</a:t>
            </a:r>
          </a:p>
        </p:txBody>
      </p:sp>
    </p:spTree>
    <p:extLst>
      <p:ext uri="{BB962C8B-B14F-4D97-AF65-F5344CB8AC3E}">
        <p14:creationId xmlns:p14="http://schemas.microsoft.com/office/powerpoint/2010/main" val="3238607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74" y="838816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94" y="3327363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64" y="5328173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402" y="838200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403" y="5328173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65" y="2748795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82" y="3316842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83" y="827048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95" y="1886334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21" y="5329638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741" y="5329639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30" y="4595898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359" y="398658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412" y="3986580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FD12D126-B0E2-4914-80C0-E756F66A26D3}"/>
              </a:ext>
            </a:extLst>
          </p:cNvPr>
          <p:cNvSpPr txBox="1"/>
          <p:nvPr/>
        </p:nvSpPr>
        <p:spPr>
          <a:xfrm>
            <a:off x="3861150" y="2346147"/>
            <a:ext cx="3887517" cy="14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Simon</a:t>
            </a:r>
          </a:p>
        </p:txBody>
      </p:sp>
      <p:pic>
        <p:nvPicPr>
          <p:cNvPr id="21" name="Image 2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031E51BA-FE94-4D57-887F-59E30A0678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04" y="823415"/>
            <a:ext cx="719051" cy="110974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7466500-E74C-45A8-9A40-62887D0E5D9A}"/>
              </a:ext>
            </a:extLst>
          </p:cNvPr>
          <p:cNvSpPr txBox="1"/>
          <p:nvPr/>
        </p:nvSpPr>
        <p:spPr>
          <a:xfrm>
            <a:off x="96603" y="378420"/>
            <a:ext cx="2758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 *** Océane entame du Un rouge. Noémie fournit le 2 rouge. L’équipe Noémie/Simon réalise cinq  levées. </a:t>
            </a:r>
          </a:p>
        </p:txBody>
      </p:sp>
      <p:pic>
        <p:nvPicPr>
          <p:cNvPr id="24" name="Image 2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E905356-3F47-44D2-9495-7AF30B7DB48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76" y="1893750"/>
            <a:ext cx="719051" cy="110974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3807D80-7A3B-4AFA-BDBA-026CBB4E5E1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65" y="1509544"/>
            <a:ext cx="720000" cy="111121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46ACF65-8A70-4C79-B6D2-538193C2449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412" y="2748795"/>
            <a:ext cx="719051" cy="1109749"/>
          </a:xfrm>
          <a:prstGeom prst="rect">
            <a:avLst/>
          </a:prstGeom>
        </p:spPr>
      </p:pic>
      <p:pic>
        <p:nvPicPr>
          <p:cNvPr id="28" name="Image 27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936D86F-B1BC-4555-BBF2-723630352D5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667" y="5310760"/>
            <a:ext cx="720000" cy="1111214"/>
          </a:xfrm>
          <a:prstGeom prst="rect">
            <a:avLst/>
          </a:prstGeom>
        </p:spPr>
      </p:pic>
      <p:pic>
        <p:nvPicPr>
          <p:cNvPr id="29" name="Image 2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65D51DBA-D5AE-4E1C-A1ED-D0119A4D633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65" y="3986581"/>
            <a:ext cx="719051" cy="1109749"/>
          </a:xfrm>
          <a:prstGeom prst="rect">
            <a:avLst/>
          </a:prstGeom>
        </p:spPr>
      </p:pic>
      <p:pic>
        <p:nvPicPr>
          <p:cNvPr id="30" name="Image 29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01D2B665-934F-4820-A0A6-51672987693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52" y="857081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7FCACDF-E423-4AD8-8BC4-0485AFB4D032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180" y="5328173"/>
            <a:ext cx="719051" cy="1109749"/>
          </a:xfrm>
          <a:prstGeom prst="rect">
            <a:avLst/>
          </a:prstGeom>
        </p:spPr>
      </p:pic>
      <p:pic>
        <p:nvPicPr>
          <p:cNvPr id="32" name="Image 31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F045CF26-5151-4B47-B1ED-CAA380B754D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94" y="4652201"/>
            <a:ext cx="719051" cy="1109749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F14F456C-4E59-47FE-BD46-E71C106971F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768" y="838200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88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C0314B7-7AFA-4A65-B683-5D0AE71F66A7}"/>
              </a:ext>
            </a:extLst>
          </p:cNvPr>
          <p:cNvSpPr txBox="1"/>
          <p:nvPr/>
        </p:nvSpPr>
        <p:spPr>
          <a:xfrm>
            <a:off x="1748901" y="1012054"/>
            <a:ext cx="81585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Dans </a:t>
            </a:r>
            <a:r>
              <a:rPr lang="fr-FR" sz="4000"/>
              <a:t>les trois exercices </a:t>
            </a:r>
            <a:r>
              <a:rPr lang="fr-FR" sz="4000" dirty="0"/>
              <a:t>suivants, on suppose que les cartes bleues battent toutes les autres (Elles jouent donc le rôle d’atout)</a:t>
            </a:r>
          </a:p>
        </p:txBody>
      </p:sp>
    </p:spTree>
    <p:extLst>
      <p:ext uri="{BB962C8B-B14F-4D97-AF65-F5344CB8AC3E}">
        <p14:creationId xmlns:p14="http://schemas.microsoft.com/office/powerpoint/2010/main" val="1144433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092" y="549277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046" y="2746906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416" y="4595259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74" y="3184860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185" y="549277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404" y="2008517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153" y="4684035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995" y="1454787"/>
            <a:ext cx="719051" cy="110974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4712592-3048-47CA-9C61-E79484956C4B}"/>
              </a:ext>
            </a:extLst>
          </p:cNvPr>
          <p:cNvSpPr txBox="1"/>
          <p:nvPr/>
        </p:nvSpPr>
        <p:spPr>
          <a:xfrm>
            <a:off x="3552395" y="2140795"/>
            <a:ext cx="3887517" cy="14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      Simon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D2FFE07-5676-4261-A1C3-6C2D471CF0E3}"/>
              </a:ext>
            </a:extLst>
          </p:cNvPr>
          <p:cNvSpPr txBox="1"/>
          <p:nvPr/>
        </p:nvSpPr>
        <p:spPr>
          <a:xfrm>
            <a:off x="96603" y="378420"/>
            <a:ext cx="2758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CE2 ** Simon entame. L’équipe Noémie/Simon réalise deux  levées</a:t>
            </a:r>
          </a:p>
        </p:txBody>
      </p:sp>
    </p:spTree>
    <p:extLst>
      <p:ext uri="{BB962C8B-B14F-4D97-AF65-F5344CB8AC3E}">
        <p14:creationId xmlns:p14="http://schemas.microsoft.com/office/powerpoint/2010/main" val="4231376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175" y="488985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32" y="489909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55" y="3952042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41" y="3952042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631" y="1417478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62" y="861871"/>
            <a:ext cx="720000" cy="111121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609" y="488984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486" y="3878335"/>
            <a:ext cx="719051" cy="110974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347C18F-47E8-45E2-B73A-4C33A2E6DDE9}"/>
              </a:ext>
            </a:extLst>
          </p:cNvPr>
          <p:cNvSpPr txBox="1"/>
          <p:nvPr/>
        </p:nvSpPr>
        <p:spPr>
          <a:xfrm>
            <a:off x="3556883" y="2281561"/>
            <a:ext cx="3447599" cy="146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Simon</a:t>
            </a:r>
          </a:p>
        </p:txBody>
      </p:sp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41" y="2185211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051" y="3141950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272" y="1726686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92" y="2641558"/>
            <a:ext cx="720000" cy="1109133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0F0E24D-EE54-4908-96D1-AD3DB1C74A14}"/>
              </a:ext>
            </a:extLst>
          </p:cNvPr>
          <p:cNvSpPr txBox="1"/>
          <p:nvPr/>
        </p:nvSpPr>
        <p:spPr>
          <a:xfrm>
            <a:off x="96603" y="378420"/>
            <a:ext cx="2758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CE2 ** Simon entame. L’équipe Noémie/Simon réalise trois levées</a:t>
            </a:r>
          </a:p>
        </p:txBody>
      </p:sp>
    </p:spTree>
    <p:extLst>
      <p:ext uri="{BB962C8B-B14F-4D97-AF65-F5344CB8AC3E}">
        <p14:creationId xmlns:p14="http://schemas.microsoft.com/office/powerpoint/2010/main" val="1066611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199" y="5396104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849" y="5415614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1" y="5395488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271" y="26764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24" y="5394023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84" y="295891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870" y="267640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362" y="267641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320" y="5396104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8" y="5397581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558" y="295891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096" y="5396105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571" y="5396106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11" y="28332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13" y="283324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87" y="283325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FD12D126-B0E2-4914-80C0-E756F66A26D3}"/>
              </a:ext>
            </a:extLst>
          </p:cNvPr>
          <p:cNvSpPr txBox="1"/>
          <p:nvPr/>
        </p:nvSpPr>
        <p:spPr>
          <a:xfrm>
            <a:off x="3861150" y="2346147"/>
            <a:ext cx="3887517" cy="147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Simon</a:t>
            </a:r>
          </a:p>
        </p:txBody>
      </p:sp>
      <p:pic>
        <p:nvPicPr>
          <p:cNvPr id="21" name="Image 2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031E51BA-FE94-4D57-887F-59E30A0678D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805" y="2606745"/>
            <a:ext cx="719051" cy="110974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7466500-E74C-45A8-9A40-62887D0E5D9A}"/>
              </a:ext>
            </a:extLst>
          </p:cNvPr>
          <p:cNvSpPr txBox="1"/>
          <p:nvPr/>
        </p:nvSpPr>
        <p:spPr>
          <a:xfrm>
            <a:off x="96603" y="378420"/>
            <a:ext cx="2758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*CE2 ** Océane entame du sept rouge. Ewen fournit le 5 rouge. L’équipe Noémie/Simon réalise huit  levées. </a:t>
            </a:r>
          </a:p>
        </p:txBody>
      </p:sp>
      <p:pic>
        <p:nvPicPr>
          <p:cNvPr id="24" name="Image 2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E905356-3F47-44D2-9495-7AF30B7DB48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144" y="2319251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8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97" y="5278636"/>
            <a:ext cx="1438102" cy="2219498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6" y="2229791"/>
            <a:ext cx="1440000" cy="221826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73" y="96538"/>
            <a:ext cx="1438102" cy="221949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45" y="5278637"/>
            <a:ext cx="1438102" cy="2219498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22" y="96538"/>
            <a:ext cx="1438102" cy="2219498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880" y="1981560"/>
            <a:ext cx="1438102" cy="2219498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5" y="3775261"/>
            <a:ext cx="1440000" cy="2222427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41A202FE-C577-45FE-8E12-980B7039881D}"/>
              </a:ext>
            </a:extLst>
          </p:cNvPr>
          <p:cNvSpPr txBox="1"/>
          <p:nvPr/>
        </p:nvSpPr>
        <p:spPr>
          <a:xfrm>
            <a:off x="2253866" y="3210586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BF12839-C3E8-4DC6-8770-5D5D7A9AAB96}"/>
              </a:ext>
            </a:extLst>
          </p:cNvPr>
          <p:cNvSpPr txBox="1"/>
          <p:nvPr/>
        </p:nvSpPr>
        <p:spPr>
          <a:xfrm>
            <a:off x="7954207" y="533138"/>
            <a:ext cx="386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CP*</a:t>
            </a:r>
          </a:p>
          <a:p>
            <a:r>
              <a:rPr lang="fr-FR" b="1" dirty="0"/>
              <a:t>Simon entame</a:t>
            </a:r>
          </a:p>
          <a:p>
            <a:r>
              <a:rPr lang="fr-FR" b="1" dirty="0"/>
              <a:t>L’équipe Simon/Noémie réalise deux levées.</a:t>
            </a:r>
          </a:p>
        </p:txBody>
      </p:sp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880" y="3578165"/>
            <a:ext cx="1438102" cy="22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8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40" y="4154711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49" y="2773982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272" y="4122155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272" y="2868958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272" y="1476449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777" y="5264460"/>
            <a:ext cx="720000" cy="1111214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81" y="5265925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436" y="5264460"/>
            <a:ext cx="720000" cy="1111214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063" y="315246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105" y="324665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576" y="332829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49" y="1393253"/>
            <a:ext cx="719051" cy="1109749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2DB36ABA-43D7-46B1-B51C-7E9C15CACAAC}"/>
              </a:ext>
            </a:extLst>
          </p:cNvPr>
          <p:cNvSpPr txBox="1"/>
          <p:nvPr/>
        </p:nvSpPr>
        <p:spPr>
          <a:xfrm>
            <a:off x="7820025" y="324665"/>
            <a:ext cx="386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 **</a:t>
            </a:r>
          </a:p>
          <a:p>
            <a:r>
              <a:rPr lang="fr-FR" b="1" dirty="0"/>
              <a:t>Simon entame.</a:t>
            </a:r>
          </a:p>
          <a:p>
            <a:r>
              <a:rPr lang="fr-FR" b="1" dirty="0"/>
              <a:t>L’équipe Simon/Noémie réalise deux levées.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FBE3D0C-2B97-42F9-BC90-0E8A27CE03DD}"/>
              </a:ext>
            </a:extLst>
          </p:cNvPr>
          <p:cNvSpPr txBox="1"/>
          <p:nvPr/>
        </p:nvSpPr>
        <p:spPr>
          <a:xfrm>
            <a:off x="2566748" y="2503002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85648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541" y="4768104"/>
            <a:ext cx="720000" cy="110913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439" y="3774588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14" y="2623963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60" y="1514214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35" y="854087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541" y="849843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9" y="3712931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30" y="4745441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06" y="2590192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836" y="4745442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974" y="838193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9" y="1396760"/>
            <a:ext cx="719051" cy="1109749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6205A4F5-0C75-4048-8625-2F4A90B16CBC}"/>
              </a:ext>
            </a:extLst>
          </p:cNvPr>
          <p:cNvSpPr txBox="1"/>
          <p:nvPr/>
        </p:nvSpPr>
        <p:spPr>
          <a:xfrm>
            <a:off x="1600088" y="2506509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FF1C5D0-A564-4E46-B1FD-FC10476E9E38}"/>
              </a:ext>
            </a:extLst>
          </p:cNvPr>
          <p:cNvSpPr txBox="1"/>
          <p:nvPr/>
        </p:nvSpPr>
        <p:spPr>
          <a:xfrm>
            <a:off x="7820025" y="324665"/>
            <a:ext cx="386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 *</a:t>
            </a:r>
          </a:p>
          <a:p>
            <a:r>
              <a:rPr lang="fr-FR" b="1" dirty="0"/>
              <a:t>Simon entame.</a:t>
            </a:r>
          </a:p>
          <a:p>
            <a:r>
              <a:rPr lang="fr-FR" b="1" dirty="0"/>
              <a:t>L’équipe Simon/Noémie réalise deux levées.</a:t>
            </a:r>
          </a:p>
        </p:txBody>
      </p:sp>
    </p:spTree>
    <p:extLst>
      <p:ext uri="{BB962C8B-B14F-4D97-AF65-F5344CB8AC3E}">
        <p14:creationId xmlns:p14="http://schemas.microsoft.com/office/powerpoint/2010/main" val="29974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232" y="186400"/>
            <a:ext cx="720000" cy="1109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607" y="3561533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607" y="2357474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607" y="1247109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269" y="184319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80" y="3656459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30" y="1202924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80" y="2451784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53" y="5041987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839" y="5041987"/>
            <a:ext cx="720000" cy="111121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306" y="184319"/>
            <a:ext cx="720000" cy="1111214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306" y="5041987"/>
            <a:ext cx="719051" cy="1109749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9D39AB43-57A8-4D1B-92AB-A565522DA676}"/>
              </a:ext>
            </a:extLst>
          </p:cNvPr>
          <p:cNvSpPr txBox="1"/>
          <p:nvPr/>
        </p:nvSpPr>
        <p:spPr>
          <a:xfrm>
            <a:off x="7820025" y="324665"/>
            <a:ext cx="3861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Fin CP /CE1***</a:t>
            </a:r>
          </a:p>
          <a:p>
            <a:r>
              <a:rPr lang="fr-FR" b="1" dirty="0"/>
              <a:t>Simon entame.</a:t>
            </a:r>
          </a:p>
          <a:p>
            <a:r>
              <a:rPr lang="fr-FR" b="1" dirty="0"/>
              <a:t>L’équipe Simon/Noémie réalise trois levées.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A47D3F7-3BA7-42AD-A087-FB4BAA0DFE91}"/>
              </a:ext>
            </a:extLst>
          </p:cNvPr>
          <p:cNvSpPr txBox="1"/>
          <p:nvPr/>
        </p:nvSpPr>
        <p:spPr>
          <a:xfrm>
            <a:off x="1242143" y="223363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278782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130" y="5044981"/>
            <a:ext cx="720000" cy="1109133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123" y="295891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344" y="1980042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178" y="295891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14" y="3702428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36" y="1980042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9" y="3702428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372" y="5044981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751" y="5044981"/>
            <a:ext cx="720000" cy="1111214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961" y="3583544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509" y="5044981"/>
            <a:ext cx="720000" cy="1111214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13" y="283324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15" y="235025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87" y="283325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36" y="3583544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9" y="2350250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7E9D89-614C-40B1-81A5-1E63869B72D5}"/>
              </a:ext>
            </a:extLst>
          </p:cNvPr>
          <p:cNvSpPr txBox="1"/>
          <p:nvPr/>
        </p:nvSpPr>
        <p:spPr>
          <a:xfrm>
            <a:off x="9201150" y="283324"/>
            <a:ext cx="2730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 * Océane entame.</a:t>
            </a:r>
          </a:p>
          <a:p>
            <a:r>
              <a:rPr lang="fr-FR" b="1" dirty="0"/>
              <a:t>L’équipe Océane/Ewen réalise deux levées.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3E95DDF-8BA4-41FA-AD02-380FA18DA62B}"/>
              </a:ext>
            </a:extLst>
          </p:cNvPr>
          <p:cNvSpPr txBox="1"/>
          <p:nvPr/>
        </p:nvSpPr>
        <p:spPr>
          <a:xfrm>
            <a:off x="2801880" y="2255819"/>
            <a:ext cx="38037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130483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592" y="5383307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53" y="3129204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64" y="5381226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398" y="760990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200" y="2161698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836" y="760990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471" y="2223807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209" y="5382691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201" y="3419317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608" y="5381226"/>
            <a:ext cx="720000" cy="1111214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058" y="760990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89" y="760989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20" y="3419317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04" y="1870738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07" y="1870739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06640A2-F026-4305-B1B5-0E98C1BC3CFD}"/>
              </a:ext>
            </a:extLst>
          </p:cNvPr>
          <p:cNvSpPr txBox="1"/>
          <p:nvPr/>
        </p:nvSpPr>
        <p:spPr>
          <a:xfrm>
            <a:off x="2390775" y="3335021"/>
            <a:ext cx="4261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3CB036C-91C1-4402-AC24-B07866F21E89}"/>
              </a:ext>
            </a:extLst>
          </p:cNvPr>
          <p:cNvSpPr txBox="1"/>
          <p:nvPr/>
        </p:nvSpPr>
        <p:spPr>
          <a:xfrm>
            <a:off x="2841626" y="2596357"/>
            <a:ext cx="38798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     Simon</a:t>
            </a:r>
          </a:p>
        </p:txBody>
      </p:sp>
      <p:pic>
        <p:nvPicPr>
          <p:cNvPr id="4" name="Image 3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5351C19F-D610-44FF-8D8C-AE00AA23C53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36" y="3129204"/>
            <a:ext cx="719051" cy="110974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712A77A-501E-458D-82BF-5BE9B76FCF6C}"/>
              </a:ext>
            </a:extLst>
          </p:cNvPr>
          <p:cNvSpPr txBox="1"/>
          <p:nvPr/>
        </p:nvSpPr>
        <p:spPr>
          <a:xfrm>
            <a:off x="8558074" y="299324"/>
            <a:ext cx="3085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CP/CE1** Simon entame.</a:t>
            </a:r>
          </a:p>
          <a:p>
            <a:r>
              <a:rPr lang="fr-FR" b="1" dirty="0"/>
              <a:t>L’équipe Noémie/Simon réalise trois levées.</a:t>
            </a:r>
          </a:p>
        </p:txBody>
      </p:sp>
    </p:spTree>
    <p:extLst>
      <p:ext uri="{BB962C8B-B14F-4D97-AF65-F5344CB8AC3E}">
        <p14:creationId xmlns:p14="http://schemas.microsoft.com/office/powerpoint/2010/main" val="130601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5606730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51" y="323576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07" y="3544295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630" y="5606730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0" y="3274457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74" y="3274456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767" y="3274456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575" y="33320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319" y="5604649"/>
            <a:ext cx="720000" cy="1111214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552" y="331735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04649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417" y="2094341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07" y="2094342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0" y="1981593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CAD228-6F23-4815-8472-CF80F0D17C44}"/>
              </a:ext>
            </a:extLst>
          </p:cNvPr>
          <p:cNvSpPr txBox="1"/>
          <p:nvPr/>
        </p:nvSpPr>
        <p:spPr>
          <a:xfrm>
            <a:off x="3493353" y="2534916"/>
            <a:ext cx="4225770" cy="20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                Simon</a:t>
            </a:r>
          </a:p>
        </p:txBody>
      </p:sp>
      <p:pic>
        <p:nvPicPr>
          <p:cNvPr id="2" name="Image 1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C9DDF53B-05C5-45A7-81E9-2BE314B2E7C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547" y="331734"/>
            <a:ext cx="719051" cy="11097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598862D-B413-4509-86CA-FA184C7178A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596" y="3544295"/>
            <a:ext cx="719051" cy="110974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7A18A7-7875-4E8D-98EE-862B8951A86A}"/>
              </a:ext>
            </a:extLst>
          </p:cNvPr>
          <p:cNvSpPr txBox="1"/>
          <p:nvPr/>
        </p:nvSpPr>
        <p:spPr>
          <a:xfrm>
            <a:off x="8618529" y="232996"/>
            <a:ext cx="3573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CE1/CE2*** Simon entame. L’équipe Noémie/Simon réalise trois levées.</a:t>
            </a:r>
          </a:p>
        </p:txBody>
      </p:sp>
    </p:spTree>
    <p:extLst>
      <p:ext uri="{BB962C8B-B14F-4D97-AF65-F5344CB8AC3E}">
        <p14:creationId xmlns:p14="http://schemas.microsoft.com/office/powerpoint/2010/main" val="1080854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494</Words>
  <Application>Microsoft Office PowerPoint</Application>
  <PresentationFormat>Grand écran</PresentationFormat>
  <Paragraphs>156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Thème Office</vt:lpstr>
      <vt:lpstr>Petit Bridge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 Bridge</dc:title>
  <dc:creator>Michel Gouy</dc:creator>
  <cp:lastModifiedBy>utilisateur</cp:lastModifiedBy>
  <cp:revision>40</cp:revision>
  <dcterms:created xsi:type="dcterms:W3CDTF">2020-11-15T17:13:31Z</dcterms:created>
  <dcterms:modified xsi:type="dcterms:W3CDTF">2021-01-22T14:35:10Z</dcterms:modified>
</cp:coreProperties>
</file>