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1" r:id="rId3"/>
    <p:sldId id="323" r:id="rId4"/>
    <p:sldId id="326" r:id="rId5"/>
    <p:sldId id="327" r:id="rId6"/>
    <p:sldId id="329" r:id="rId7"/>
    <p:sldId id="330" r:id="rId8"/>
    <p:sldId id="328" r:id="rId9"/>
    <p:sldId id="325" r:id="rId10"/>
    <p:sldId id="331" r:id="rId11"/>
    <p:sldId id="332" r:id="rId12"/>
    <p:sldId id="336" r:id="rId13"/>
    <p:sldId id="335" r:id="rId14"/>
    <p:sldId id="334" r:id="rId15"/>
    <p:sldId id="337" r:id="rId16"/>
    <p:sldId id="338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 Gouy" initials="MG" lastIdx="1" clrIdx="0">
    <p:extLst>
      <p:ext uri="{19B8F6BF-5375-455C-9EA6-DF929625EA0E}">
        <p15:presenceInfo xmlns:p15="http://schemas.microsoft.com/office/powerpoint/2012/main" userId="Michel Gou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19BB50-1B50-41ED-B568-2018744D92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2304789-25D8-4599-B875-9135013802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F08C3D-75BA-4CB3-B659-F10A2530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3A46-B525-462B-BC13-BADD20F20150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4C39EF-84FC-4D36-96A9-D66FE032B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D36135-688B-43D0-84A6-766FB0467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DAF4-AFA1-4B8E-95DE-3560AB1229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94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4B7553-3ECE-4ADC-ADA3-394CD4E7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D35F857-64BE-43C6-9A46-53D678E52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3E4C0B-2055-47E7-9EE1-2AEAC3A93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3A46-B525-462B-BC13-BADD20F20150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01F6F4-23A4-450E-975D-D9EAD2632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59983B-C756-42BC-88ED-F0B974CA2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DAF4-AFA1-4B8E-95DE-3560AB1229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29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981DC5C-A979-4EC9-B2B9-61512E3E6D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521679-1D23-46AF-BA95-D4696F0A9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2A37A2-E322-4E86-A21E-2201959E9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3A46-B525-462B-BC13-BADD20F20150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3F4A96-52E0-4733-BBCC-41AFC67ED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62100F-3310-4F38-8942-CA8411820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DAF4-AFA1-4B8E-95DE-3560AB1229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440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FB1F9B-17B8-40C2-8B69-83D453822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98A736-3BC4-4ACA-9827-9B5F1FA5D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F2C3C4-8AB5-494A-A790-D92A2FBE5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3A46-B525-462B-BC13-BADD20F20150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8E418A-9F84-417E-9CEC-C5D6FE752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48CC7E-AE33-4E18-9127-64ADF465B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DAF4-AFA1-4B8E-95DE-3560AB1229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72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73BA72-F271-4A5A-B15D-CA1FAF218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DCE9AE-2841-41BF-B5A1-A1C2BDB0E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5D3CA1-E47C-499E-A922-4D1715748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3A46-B525-462B-BC13-BADD20F20150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3827F4-19EF-4602-9692-498B9E2F1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473D90-D0F2-46BD-BCCA-FC23B610F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DAF4-AFA1-4B8E-95DE-3560AB1229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782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CB2094-CB82-474B-9A26-634CC1065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AA4433-870A-474D-A9C7-0B9D782238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948A429-B460-41F7-94EF-5F0185134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47EEDC-B9C2-41B3-8EB5-61293AAF5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3A46-B525-462B-BC13-BADD20F20150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DA418F-EE3E-409C-BDC5-28AFE1448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936EA2-A12B-48A0-8B38-56E2EB662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DAF4-AFA1-4B8E-95DE-3560AB1229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982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9968B3-DFA4-4107-A4D7-1B8E13B9F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7DCF15-958E-446A-9BF1-7AF8A2EB4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0636B91-92B8-4B69-807B-1A9F709878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D6C69F8-B576-44E3-9503-9D493E3CEC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F1322D1-93E5-401C-AB0F-BEA96F0232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462D2DB-79F9-404A-B292-B26390A94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3A46-B525-462B-BC13-BADD20F20150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3009615-513C-4B0C-91D0-463D81B59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C9C8507-CD60-4725-B8E8-0B5D3BD49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DAF4-AFA1-4B8E-95DE-3560AB1229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11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E23C6B-F4ED-4831-93D0-0742F8401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D8340C4-EF05-4D20-B86D-F7FE8EE58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3A46-B525-462B-BC13-BADD20F20150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3765FAE-2378-4226-AC15-EA29B566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B491A25-B710-442A-9765-6C7181A28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DAF4-AFA1-4B8E-95DE-3560AB1229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2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4388E63-8B73-4593-A217-616F451C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3A46-B525-462B-BC13-BADD20F20150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F4E20BD-4FC1-42F3-A4F2-0C755A3C6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8A418CA-B199-41B1-890C-D2945094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DAF4-AFA1-4B8E-95DE-3560AB1229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35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75C1BA-39E0-41BA-95A4-7AE3B2950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D48C99-513E-41EC-A349-B8F6ECC66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3863AC-4A2B-4F0C-955C-956BE0F41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ED2C03-3CC6-46AA-BD82-E661BECFE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3A46-B525-462B-BC13-BADD20F20150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5FBF03-7520-4E4B-BD6F-B4CE31854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C92DA7-E6F9-418A-88B8-5167C26E6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DAF4-AFA1-4B8E-95DE-3560AB1229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35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54C001-7E3C-4790-8075-4E56DD7BC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603E87A-3A04-480B-B32A-1237684B1C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6B02B0D-F1F9-4361-9D43-D89E94147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6EF61B3-0F46-4CAB-97F1-9CD45CACC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3A46-B525-462B-BC13-BADD20F20150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EF46A43-7439-45FD-921F-DD655059A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651359B-A2CB-4D0F-A28E-495141FB8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DAF4-AFA1-4B8E-95DE-3560AB1229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43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5FCAD4B-DB66-4D4B-AD2E-BFEF2D69A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36D20A-0F4C-4FB2-9C12-9C5CAFC42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95B380-F0B2-43CB-8FB9-D3945050A6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F3A46-B525-462B-BC13-BADD20F20150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D6A4C6-2AAD-42EC-9A1B-338EB3524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46BA90-A941-4DD1-B2B1-F99D3390FD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5DAF4-AFA1-4B8E-95DE-3560AB1229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5005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g"/><Relationship Id="rId13" Type="http://schemas.openxmlformats.org/officeDocument/2006/relationships/image" Target="../media/image28.jpg"/><Relationship Id="rId3" Type="http://schemas.openxmlformats.org/officeDocument/2006/relationships/image" Target="../media/image15.jpeg"/><Relationship Id="rId7" Type="http://schemas.openxmlformats.org/officeDocument/2006/relationships/image" Target="../media/image24.jpg"/><Relationship Id="rId12" Type="http://schemas.openxmlformats.org/officeDocument/2006/relationships/image" Target="../media/image27.jp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g"/><Relationship Id="rId11" Type="http://schemas.openxmlformats.org/officeDocument/2006/relationships/image" Target="../media/image20.jpg"/><Relationship Id="rId5" Type="http://schemas.openxmlformats.org/officeDocument/2006/relationships/image" Target="../media/image2.jpg"/><Relationship Id="rId10" Type="http://schemas.openxmlformats.org/officeDocument/2006/relationships/image" Target="../media/image6.jpg"/><Relationship Id="rId4" Type="http://schemas.openxmlformats.org/officeDocument/2006/relationships/image" Target="../media/image17.jpg"/><Relationship Id="rId9" Type="http://schemas.openxmlformats.org/officeDocument/2006/relationships/image" Target="../media/image26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13" Type="http://schemas.openxmlformats.org/officeDocument/2006/relationships/image" Target="../media/image29.jpg"/><Relationship Id="rId3" Type="http://schemas.openxmlformats.org/officeDocument/2006/relationships/image" Target="../media/image17.jpg"/><Relationship Id="rId7" Type="http://schemas.openxmlformats.org/officeDocument/2006/relationships/image" Target="../media/image12.jpg"/><Relationship Id="rId12" Type="http://schemas.openxmlformats.org/officeDocument/2006/relationships/image" Target="../media/image23.jpg"/><Relationship Id="rId17" Type="http://schemas.openxmlformats.org/officeDocument/2006/relationships/image" Target="../media/image7.jpg"/><Relationship Id="rId2" Type="http://schemas.openxmlformats.org/officeDocument/2006/relationships/image" Target="../media/image16.jpg"/><Relationship Id="rId16" Type="http://schemas.openxmlformats.org/officeDocument/2006/relationships/image" Target="../media/image3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g"/><Relationship Id="rId11" Type="http://schemas.openxmlformats.org/officeDocument/2006/relationships/image" Target="../media/image2.jpg"/><Relationship Id="rId5" Type="http://schemas.openxmlformats.org/officeDocument/2006/relationships/image" Target="../media/image21.jpg"/><Relationship Id="rId15" Type="http://schemas.openxmlformats.org/officeDocument/2006/relationships/image" Target="../media/image31.jpg"/><Relationship Id="rId10" Type="http://schemas.openxmlformats.org/officeDocument/2006/relationships/image" Target="../media/image9.jpg"/><Relationship Id="rId4" Type="http://schemas.openxmlformats.org/officeDocument/2006/relationships/image" Target="../media/image19.jpg"/><Relationship Id="rId9" Type="http://schemas.openxmlformats.org/officeDocument/2006/relationships/image" Target="../media/image3.jpg"/><Relationship Id="rId14" Type="http://schemas.openxmlformats.org/officeDocument/2006/relationships/image" Target="../media/image30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g"/><Relationship Id="rId3" Type="http://schemas.openxmlformats.org/officeDocument/2006/relationships/image" Target="../media/image24.jpg"/><Relationship Id="rId7" Type="http://schemas.openxmlformats.org/officeDocument/2006/relationships/image" Target="../media/image2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28.jpg"/><Relationship Id="rId10" Type="http://schemas.openxmlformats.org/officeDocument/2006/relationships/image" Target="../media/image14.jpeg"/><Relationship Id="rId4" Type="http://schemas.openxmlformats.org/officeDocument/2006/relationships/image" Target="../media/image21.jpg"/><Relationship Id="rId9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g"/><Relationship Id="rId3" Type="http://schemas.openxmlformats.org/officeDocument/2006/relationships/image" Target="../media/image24.jpg"/><Relationship Id="rId7" Type="http://schemas.openxmlformats.org/officeDocument/2006/relationships/image" Target="../media/image2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28.jpg"/><Relationship Id="rId10" Type="http://schemas.openxmlformats.org/officeDocument/2006/relationships/image" Target="../media/image14.jpeg"/><Relationship Id="rId4" Type="http://schemas.openxmlformats.org/officeDocument/2006/relationships/image" Target="../media/image21.jpg"/><Relationship Id="rId9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13" Type="http://schemas.openxmlformats.org/officeDocument/2006/relationships/image" Target="../media/image7.jpg"/><Relationship Id="rId3" Type="http://schemas.openxmlformats.org/officeDocument/2006/relationships/image" Target="../media/image17.jpg"/><Relationship Id="rId7" Type="http://schemas.openxmlformats.org/officeDocument/2006/relationships/image" Target="../media/image10.jpg"/><Relationship Id="rId12" Type="http://schemas.openxmlformats.org/officeDocument/2006/relationships/image" Target="../media/image32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11" Type="http://schemas.openxmlformats.org/officeDocument/2006/relationships/image" Target="../media/image31.jpg"/><Relationship Id="rId5" Type="http://schemas.openxmlformats.org/officeDocument/2006/relationships/image" Target="../media/image28.jpg"/><Relationship Id="rId10" Type="http://schemas.openxmlformats.org/officeDocument/2006/relationships/image" Target="../media/image23.jpg"/><Relationship Id="rId4" Type="http://schemas.openxmlformats.org/officeDocument/2006/relationships/image" Target="../media/image33.jpg"/><Relationship Id="rId9" Type="http://schemas.openxmlformats.org/officeDocument/2006/relationships/image" Target="../media/image12.jpg"/><Relationship Id="rId1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13" Type="http://schemas.openxmlformats.org/officeDocument/2006/relationships/image" Target="../media/image7.jpg"/><Relationship Id="rId3" Type="http://schemas.openxmlformats.org/officeDocument/2006/relationships/image" Target="../media/image17.jpg"/><Relationship Id="rId7" Type="http://schemas.openxmlformats.org/officeDocument/2006/relationships/image" Target="../media/image10.jpg"/><Relationship Id="rId12" Type="http://schemas.openxmlformats.org/officeDocument/2006/relationships/image" Target="../media/image32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11" Type="http://schemas.openxmlformats.org/officeDocument/2006/relationships/image" Target="../media/image31.jpg"/><Relationship Id="rId5" Type="http://schemas.openxmlformats.org/officeDocument/2006/relationships/image" Target="../media/image28.jpg"/><Relationship Id="rId10" Type="http://schemas.openxmlformats.org/officeDocument/2006/relationships/image" Target="../media/image23.jpg"/><Relationship Id="rId4" Type="http://schemas.openxmlformats.org/officeDocument/2006/relationships/image" Target="../media/image33.jpg"/><Relationship Id="rId9" Type="http://schemas.openxmlformats.org/officeDocument/2006/relationships/image" Target="../media/image12.jpg"/><Relationship Id="rId1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13" Type="http://schemas.openxmlformats.org/officeDocument/2006/relationships/image" Target="../media/image7.jpg"/><Relationship Id="rId3" Type="http://schemas.openxmlformats.org/officeDocument/2006/relationships/image" Target="../media/image17.jpg"/><Relationship Id="rId7" Type="http://schemas.openxmlformats.org/officeDocument/2006/relationships/image" Target="../media/image10.jpg"/><Relationship Id="rId12" Type="http://schemas.openxmlformats.org/officeDocument/2006/relationships/image" Target="../media/image32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11" Type="http://schemas.openxmlformats.org/officeDocument/2006/relationships/image" Target="../media/image31.jpg"/><Relationship Id="rId5" Type="http://schemas.openxmlformats.org/officeDocument/2006/relationships/image" Target="../media/image28.jpg"/><Relationship Id="rId10" Type="http://schemas.openxmlformats.org/officeDocument/2006/relationships/image" Target="../media/image23.jpg"/><Relationship Id="rId4" Type="http://schemas.openxmlformats.org/officeDocument/2006/relationships/image" Target="../media/image33.jpg"/><Relationship Id="rId9" Type="http://schemas.openxmlformats.org/officeDocument/2006/relationships/image" Target="../media/image12.jpg"/><Relationship Id="rId1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11" Type="http://schemas.openxmlformats.org/officeDocument/2006/relationships/image" Target="../media/image14.jpeg"/><Relationship Id="rId5" Type="http://schemas.openxmlformats.org/officeDocument/2006/relationships/image" Target="../media/image5.jpg"/><Relationship Id="rId10" Type="http://schemas.openxmlformats.org/officeDocument/2006/relationships/image" Target="../media/image13.jpg"/><Relationship Id="rId4" Type="http://schemas.openxmlformats.org/officeDocument/2006/relationships/image" Target="../media/image3.jpg"/><Relationship Id="rId9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13" Type="http://schemas.openxmlformats.org/officeDocument/2006/relationships/image" Target="../media/image4.jpg"/><Relationship Id="rId3" Type="http://schemas.openxmlformats.org/officeDocument/2006/relationships/image" Target="../media/image16.jpg"/><Relationship Id="rId7" Type="http://schemas.openxmlformats.org/officeDocument/2006/relationships/image" Target="../media/image10.jpg"/><Relationship Id="rId12" Type="http://schemas.openxmlformats.org/officeDocument/2006/relationships/image" Target="../media/image9.jpg"/><Relationship Id="rId17" Type="http://schemas.openxmlformats.org/officeDocument/2006/relationships/image" Target="../media/image14.jpeg"/><Relationship Id="rId2" Type="http://schemas.openxmlformats.org/officeDocument/2006/relationships/image" Target="../media/image15.jpeg"/><Relationship Id="rId16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g"/><Relationship Id="rId11" Type="http://schemas.openxmlformats.org/officeDocument/2006/relationships/image" Target="../media/image2.jpg"/><Relationship Id="rId5" Type="http://schemas.openxmlformats.org/officeDocument/2006/relationships/image" Target="../media/image18.jpg"/><Relationship Id="rId15" Type="http://schemas.openxmlformats.org/officeDocument/2006/relationships/image" Target="../media/image7.jpg"/><Relationship Id="rId10" Type="http://schemas.openxmlformats.org/officeDocument/2006/relationships/image" Target="../media/image12.jpg"/><Relationship Id="rId4" Type="http://schemas.openxmlformats.org/officeDocument/2006/relationships/image" Target="../media/image17.jpg"/><Relationship Id="rId9" Type="http://schemas.openxmlformats.org/officeDocument/2006/relationships/image" Target="../media/image11.jpg"/><Relationship Id="rId1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13" Type="http://schemas.openxmlformats.org/officeDocument/2006/relationships/image" Target="../media/image4.jpg"/><Relationship Id="rId3" Type="http://schemas.openxmlformats.org/officeDocument/2006/relationships/image" Target="../media/image16.jpg"/><Relationship Id="rId7" Type="http://schemas.openxmlformats.org/officeDocument/2006/relationships/image" Target="../media/image10.jpg"/><Relationship Id="rId12" Type="http://schemas.openxmlformats.org/officeDocument/2006/relationships/image" Target="../media/image9.jpg"/><Relationship Id="rId17" Type="http://schemas.openxmlformats.org/officeDocument/2006/relationships/image" Target="../media/image14.jpeg"/><Relationship Id="rId2" Type="http://schemas.openxmlformats.org/officeDocument/2006/relationships/image" Target="../media/image15.jpeg"/><Relationship Id="rId16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g"/><Relationship Id="rId11" Type="http://schemas.openxmlformats.org/officeDocument/2006/relationships/image" Target="../media/image2.jpg"/><Relationship Id="rId5" Type="http://schemas.openxmlformats.org/officeDocument/2006/relationships/image" Target="../media/image18.jpg"/><Relationship Id="rId15" Type="http://schemas.openxmlformats.org/officeDocument/2006/relationships/image" Target="../media/image7.jpg"/><Relationship Id="rId10" Type="http://schemas.openxmlformats.org/officeDocument/2006/relationships/image" Target="../media/image12.jpg"/><Relationship Id="rId4" Type="http://schemas.openxmlformats.org/officeDocument/2006/relationships/image" Target="../media/image17.jpg"/><Relationship Id="rId9" Type="http://schemas.openxmlformats.org/officeDocument/2006/relationships/image" Target="../media/image11.jpg"/><Relationship Id="rId1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13" Type="http://schemas.openxmlformats.org/officeDocument/2006/relationships/image" Target="../media/image4.jpg"/><Relationship Id="rId3" Type="http://schemas.openxmlformats.org/officeDocument/2006/relationships/image" Target="../media/image16.jpg"/><Relationship Id="rId7" Type="http://schemas.openxmlformats.org/officeDocument/2006/relationships/image" Target="../media/image10.jpg"/><Relationship Id="rId12" Type="http://schemas.openxmlformats.org/officeDocument/2006/relationships/image" Target="../media/image9.jpg"/><Relationship Id="rId17" Type="http://schemas.openxmlformats.org/officeDocument/2006/relationships/image" Target="../media/image5.jpg"/><Relationship Id="rId2" Type="http://schemas.openxmlformats.org/officeDocument/2006/relationships/image" Target="../media/image15.jpeg"/><Relationship Id="rId16" Type="http://schemas.openxmlformats.org/officeDocument/2006/relationships/image" Target="../media/image2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g"/><Relationship Id="rId11" Type="http://schemas.openxmlformats.org/officeDocument/2006/relationships/image" Target="../media/image2.jpg"/><Relationship Id="rId5" Type="http://schemas.openxmlformats.org/officeDocument/2006/relationships/image" Target="../media/image18.jpg"/><Relationship Id="rId15" Type="http://schemas.openxmlformats.org/officeDocument/2006/relationships/image" Target="../media/image6.jpg"/><Relationship Id="rId10" Type="http://schemas.openxmlformats.org/officeDocument/2006/relationships/image" Target="../media/image12.jpg"/><Relationship Id="rId4" Type="http://schemas.openxmlformats.org/officeDocument/2006/relationships/image" Target="../media/image17.jpg"/><Relationship Id="rId9" Type="http://schemas.openxmlformats.org/officeDocument/2006/relationships/image" Target="../media/image11.jpg"/><Relationship Id="rId1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g"/><Relationship Id="rId13" Type="http://schemas.openxmlformats.org/officeDocument/2006/relationships/image" Target="../media/image28.jpg"/><Relationship Id="rId3" Type="http://schemas.openxmlformats.org/officeDocument/2006/relationships/image" Target="../media/image15.jpeg"/><Relationship Id="rId7" Type="http://schemas.openxmlformats.org/officeDocument/2006/relationships/image" Target="../media/image24.jpg"/><Relationship Id="rId12" Type="http://schemas.openxmlformats.org/officeDocument/2006/relationships/image" Target="../media/image27.jp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g"/><Relationship Id="rId11" Type="http://schemas.openxmlformats.org/officeDocument/2006/relationships/image" Target="../media/image20.jpg"/><Relationship Id="rId5" Type="http://schemas.openxmlformats.org/officeDocument/2006/relationships/image" Target="../media/image2.jpg"/><Relationship Id="rId10" Type="http://schemas.openxmlformats.org/officeDocument/2006/relationships/image" Target="../media/image6.jpg"/><Relationship Id="rId4" Type="http://schemas.openxmlformats.org/officeDocument/2006/relationships/image" Target="../media/image17.jpg"/><Relationship Id="rId9" Type="http://schemas.openxmlformats.org/officeDocument/2006/relationships/image" Target="../media/image2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DC95C6-A7C2-4BDE-8B06-FAA708361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538" y="1122363"/>
            <a:ext cx="10126462" cy="2387600"/>
          </a:xfrm>
        </p:spPr>
        <p:txBody>
          <a:bodyPr/>
          <a:lstStyle/>
          <a:p>
            <a:r>
              <a:rPr lang="fr-FR" dirty="0"/>
              <a:t>Quelques situations simples (!!) à étudier en CE1/CE2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F106218-C78F-4C90-8C57-1F760FD2E4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r>
              <a:rPr lang="fr-FR"/>
              <a:t>Auteur : Michel Gouy (michel.gouy@ac-lille.fr)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9945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83F4EF6B-A5B9-4493-88EE-2B929992AC0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660" y="916276"/>
            <a:ext cx="720000" cy="1109133"/>
          </a:xfrm>
          <a:prstGeom prst="rect">
            <a:avLst/>
          </a:prstGeom>
        </p:spPr>
      </p:pic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D3977118-0F65-48FB-8B21-2E237101779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0398" y="3219550"/>
            <a:ext cx="720000" cy="1109133"/>
          </a:xfrm>
          <a:prstGeom prst="rect">
            <a:avLst/>
          </a:prstGeom>
        </p:spPr>
      </p:pic>
      <p:pic>
        <p:nvPicPr>
          <p:cNvPr id="15" name="Image 14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0E560F49-8804-455C-A65F-860B549893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373" y="3321852"/>
            <a:ext cx="719051" cy="1109749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FCC2805B-0AFB-45A6-ACA2-F11195BB66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640" y="5564496"/>
            <a:ext cx="719051" cy="1109749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0398" y="4348626"/>
            <a:ext cx="719051" cy="1109749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FD12D126-B0E2-4914-80C0-E756F66A26D3}"/>
              </a:ext>
            </a:extLst>
          </p:cNvPr>
          <p:cNvSpPr txBox="1"/>
          <p:nvPr/>
        </p:nvSpPr>
        <p:spPr>
          <a:xfrm>
            <a:off x="4675146" y="2871298"/>
            <a:ext cx="29989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Simon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7466500-E74C-45A8-9A40-62887D0E5D9A}"/>
              </a:ext>
            </a:extLst>
          </p:cNvPr>
          <p:cNvSpPr txBox="1"/>
          <p:nvPr/>
        </p:nvSpPr>
        <p:spPr>
          <a:xfrm>
            <a:off x="386380" y="178229"/>
            <a:ext cx="27585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Ex CE1/CE2 Simon entame. L’équipe Noémie/Simon réalise une  levée. 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346ACF65-8A70-4C79-B6D2-538193C244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016" y="916276"/>
            <a:ext cx="719051" cy="1109749"/>
          </a:xfrm>
          <a:prstGeom prst="rect">
            <a:avLst/>
          </a:prstGeom>
        </p:spPr>
      </p:pic>
      <p:pic>
        <p:nvPicPr>
          <p:cNvPr id="28" name="Image 27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3936D86F-B1BC-4555-BBF2-723630352D5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424" y="4511635"/>
            <a:ext cx="720000" cy="1111214"/>
          </a:xfrm>
          <a:prstGeom prst="rect">
            <a:avLst/>
          </a:prstGeom>
        </p:spPr>
      </p:pic>
      <p:pic>
        <p:nvPicPr>
          <p:cNvPr id="30" name="Image 29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01D2B665-934F-4820-A0A6-51672987693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856" y="5564495"/>
            <a:ext cx="719051" cy="1109749"/>
          </a:xfrm>
          <a:prstGeom prst="rect">
            <a:avLst/>
          </a:prstGeom>
        </p:spPr>
      </p:pic>
      <p:pic>
        <p:nvPicPr>
          <p:cNvPr id="32" name="Image 31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F045CF26-5151-4B47-B1ED-CAA380B754D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197" y="5564495"/>
            <a:ext cx="719051" cy="1109749"/>
          </a:xfrm>
          <a:prstGeom prst="rect">
            <a:avLst/>
          </a:prstGeom>
        </p:spPr>
      </p:pic>
      <p:pic>
        <p:nvPicPr>
          <p:cNvPr id="35" name="Image 3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F340296-1333-486A-AAE3-5F88A91D70D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583" y="2108336"/>
            <a:ext cx="719051" cy="1109749"/>
          </a:xfrm>
          <a:prstGeom prst="rect">
            <a:avLst/>
          </a:prstGeom>
        </p:spPr>
      </p:pic>
      <p:pic>
        <p:nvPicPr>
          <p:cNvPr id="42" name="Image 4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84799322-B2E9-41CA-A151-4466E1BF04A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071" y="915660"/>
            <a:ext cx="719051" cy="1109749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D65C33BC-22B4-4A29-AFE0-81CC0A34F00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0398" y="2108336"/>
            <a:ext cx="720000" cy="111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410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2CCA0E83-CC07-4C0E-8812-201964AF80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568" y="2718824"/>
            <a:ext cx="719051" cy="1109749"/>
          </a:xfrm>
          <a:prstGeom prst="rect">
            <a:avLst/>
          </a:prstGeom>
        </p:spPr>
      </p:pic>
      <p:pic>
        <p:nvPicPr>
          <p:cNvPr id="13" name="Image 1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3B61CB5E-0F2C-410A-B41B-AB18A1F870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296" y="5490914"/>
            <a:ext cx="719051" cy="1109749"/>
          </a:xfrm>
          <a:prstGeom prst="rect">
            <a:avLst/>
          </a:prstGeom>
        </p:spPr>
      </p:pic>
      <p:pic>
        <p:nvPicPr>
          <p:cNvPr id="17" name="Image 1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03F19A52-A7F5-439C-AB5C-8E74F30948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243" y="2718825"/>
            <a:ext cx="719051" cy="1109749"/>
          </a:xfrm>
          <a:prstGeom prst="rect">
            <a:avLst/>
          </a:prstGeom>
        </p:spPr>
      </p:pic>
      <p:pic>
        <p:nvPicPr>
          <p:cNvPr id="21" name="Image 20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C45FEB23-96EB-4260-B8BD-4DEA600BBF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374" y="3961619"/>
            <a:ext cx="719051" cy="1109749"/>
          </a:xfrm>
          <a:prstGeom prst="rect">
            <a:avLst/>
          </a:prstGeom>
        </p:spPr>
      </p:pic>
      <p:pic>
        <p:nvPicPr>
          <p:cNvPr id="29" name="Image 28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D1A0D8FC-7A12-4918-B916-74FF93478C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593" y="5490914"/>
            <a:ext cx="719051" cy="1109749"/>
          </a:xfrm>
          <a:prstGeom prst="rect">
            <a:avLst/>
          </a:prstGeom>
        </p:spPr>
      </p:pic>
      <p:pic>
        <p:nvPicPr>
          <p:cNvPr id="41" name="Image 40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6310CB23-F4CE-44A4-9051-89625DE75C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050" y="905523"/>
            <a:ext cx="719051" cy="1109749"/>
          </a:xfrm>
          <a:prstGeom prst="rect">
            <a:avLst/>
          </a:prstGeom>
        </p:spPr>
      </p:pic>
      <p:pic>
        <p:nvPicPr>
          <p:cNvPr id="43" name="Image 4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32DC024-7D9D-4E29-BBEA-58F26AA144C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956" y="3961620"/>
            <a:ext cx="719051" cy="1109749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B679A57F-5D35-4068-8A64-E10E63AA72D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999" y="5493132"/>
            <a:ext cx="719051" cy="1109749"/>
          </a:xfrm>
          <a:prstGeom prst="rect">
            <a:avLst/>
          </a:prstGeom>
        </p:spPr>
      </p:pic>
      <p:pic>
        <p:nvPicPr>
          <p:cNvPr id="47" name="Image 46" descr="Une image contenant texte, clipart, signe&#10;&#10;Description générée automatiquement">
            <a:extLst>
              <a:ext uri="{FF2B5EF4-FFF2-40B4-BE49-F238E27FC236}">
                <a16:creationId xmlns:a16="http://schemas.microsoft.com/office/drawing/2014/main" id="{E575CCF4-843B-4309-9CB6-8C99036B37B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713" y="3961621"/>
            <a:ext cx="719051" cy="1109749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96DBE5D5-9183-4D7E-A362-47C7A8DB5EA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999" y="905522"/>
            <a:ext cx="719051" cy="1109749"/>
          </a:xfrm>
          <a:prstGeom prst="rect">
            <a:avLst/>
          </a:prstGeom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id="{90B0D207-E493-4DBA-B13A-8659018C2F8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422" y="3961620"/>
            <a:ext cx="719051" cy="1109749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7F4675BC-9B17-4572-9B50-48B45AFAAEF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948" y="905523"/>
            <a:ext cx="719051" cy="1109749"/>
          </a:xfrm>
          <a:prstGeom prst="rect">
            <a:avLst/>
          </a:prstGeom>
        </p:spPr>
      </p:pic>
      <p:pic>
        <p:nvPicPr>
          <p:cNvPr id="59" name="Image 58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44FA21D7-68CD-4E7A-A584-026818C2CA1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445" y="2807563"/>
            <a:ext cx="719051" cy="1109749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9D5ABC62-EE05-40BD-B2F3-3C03442F6E7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840" y="5490914"/>
            <a:ext cx="719051" cy="1109749"/>
          </a:xfrm>
          <a:prstGeom prst="rect">
            <a:avLst/>
          </a:prstGeom>
        </p:spPr>
      </p:pic>
      <p:pic>
        <p:nvPicPr>
          <p:cNvPr id="63" name="Image 62" descr="Une image contenant texte, clipart, signe&#10;&#10;Description générée automatiquement">
            <a:extLst>
              <a:ext uri="{FF2B5EF4-FFF2-40B4-BE49-F238E27FC236}">
                <a16:creationId xmlns:a16="http://schemas.microsoft.com/office/drawing/2014/main" id="{58A9A6EC-3B19-40C2-83AF-FD658574973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928" y="2807563"/>
            <a:ext cx="719051" cy="1109749"/>
          </a:xfrm>
          <a:prstGeom prst="rect">
            <a:avLst/>
          </a:prstGeom>
        </p:spPr>
      </p:pic>
      <p:pic>
        <p:nvPicPr>
          <p:cNvPr id="65" name="Image 6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370CF71B-CE22-4DE8-B105-E68841EA9CF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842" y="905523"/>
            <a:ext cx="719051" cy="1109749"/>
          </a:xfrm>
          <a:prstGeom prst="rect">
            <a:avLst/>
          </a:prstGeom>
        </p:spPr>
      </p:pic>
      <p:sp>
        <p:nvSpPr>
          <p:cNvPr id="66" name="ZoneTexte 65">
            <a:extLst>
              <a:ext uri="{FF2B5EF4-FFF2-40B4-BE49-F238E27FC236}">
                <a16:creationId xmlns:a16="http://schemas.microsoft.com/office/drawing/2014/main" id="{0564D6E8-6878-47AB-94DC-E0DB3DFD8217}"/>
              </a:ext>
            </a:extLst>
          </p:cNvPr>
          <p:cNvSpPr txBox="1"/>
          <p:nvPr/>
        </p:nvSpPr>
        <p:spPr>
          <a:xfrm>
            <a:off x="4781760" y="3013320"/>
            <a:ext cx="29989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Simon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971B4EA7-5ACE-44B8-9BC2-F0DB82BCBE97}"/>
              </a:ext>
            </a:extLst>
          </p:cNvPr>
          <p:cNvSpPr txBox="1"/>
          <p:nvPr/>
        </p:nvSpPr>
        <p:spPr>
          <a:xfrm rot="10800000" flipV="1">
            <a:off x="489573" y="693346"/>
            <a:ext cx="36964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/>
              <a:t>Ex CE1/CE2 Simon entame. L’équipe Noémie/Simon réalise quatre levées. </a:t>
            </a:r>
          </a:p>
        </p:txBody>
      </p:sp>
    </p:spTree>
    <p:extLst>
      <p:ext uri="{BB962C8B-B14F-4D97-AF65-F5344CB8AC3E}">
        <p14:creationId xmlns:p14="http://schemas.microsoft.com/office/powerpoint/2010/main" val="3455943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clipart, signe&#10;&#10;Description générée automatiquement">
            <a:extLst>
              <a:ext uri="{FF2B5EF4-FFF2-40B4-BE49-F238E27FC236}">
                <a16:creationId xmlns:a16="http://schemas.microsoft.com/office/drawing/2014/main" id="{AFB599F4-F0EB-4E9E-85B4-9C610AF824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5665" y="2625729"/>
            <a:ext cx="719051" cy="110974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75291AA-51F1-443B-9B81-7C408ABD7B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218" y="3945569"/>
            <a:ext cx="719051" cy="1109749"/>
          </a:xfrm>
          <a:prstGeom prst="rect">
            <a:avLst/>
          </a:prstGeom>
        </p:spPr>
      </p:pic>
      <p:pic>
        <p:nvPicPr>
          <p:cNvPr id="21" name="Image 20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C45FEB23-96EB-4260-B8BD-4DEA600BBF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218" y="2703183"/>
            <a:ext cx="719051" cy="1109749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6623F1FA-1179-43B6-AE9E-B2AB98510A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67" y="2696750"/>
            <a:ext cx="719051" cy="1109749"/>
          </a:xfrm>
          <a:prstGeom prst="rect">
            <a:avLst/>
          </a:prstGeom>
        </p:spPr>
      </p:pic>
      <p:pic>
        <p:nvPicPr>
          <p:cNvPr id="41" name="Image 40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6310CB23-F4CE-44A4-9051-89625DE75C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67" y="3945570"/>
            <a:ext cx="719051" cy="1109749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96DBE5D5-9183-4D7E-A362-47C7A8DB5E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997" y="3390694"/>
            <a:ext cx="719051" cy="1109749"/>
          </a:xfrm>
          <a:prstGeom prst="rect">
            <a:avLst/>
          </a:prstGeom>
        </p:spPr>
      </p:pic>
      <p:pic>
        <p:nvPicPr>
          <p:cNvPr id="59" name="Image 58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44FA21D7-68CD-4E7A-A584-026818C2CA1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131" y="5155482"/>
            <a:ext cx="719051" cy="1109749"/>
          </a:xfrm>
          <a:prstGeom prst="rect">
            <a:avLst/>
          </a:prstGeom>
        </p:spPr>
      </p:pic>
      <p:pic>
        <p:nvPicPr>
          <p:cNvPr id="65" name="Image 6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370CF71B-CE22-4DE8-B105-E68841EA9C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131" y="1326578"/>
            <a:ext cx="719051" cy="110974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E89189FF-9648-456E-9A8F-D8A02AFF5898}"/>
              </a:ext>
            </a:extLst>
          </p:cNvPr>
          <p:cNvSpPr txBox="1"/>
          <p:nvPr/>
        </p:nvSpPr>
        <p:spPr>
          <a:xfrm>
            <a:off x="506467" y="248478"/>
            <a:ext cx="43189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CE1 : remplacer les quatre cartes retournées par l’une des cartes ci-dessous pour que :</a:t>
            </a:r>
          </a:p>
          <a:p>
            <a:r>
              <a:rPr lang="fr-FR" dirty="0"/>
              <a:t> 1) L’équipe Simon/Noémie gagne deux levées quand il entame. </a:t>
            </a:r>
          </a:p>
          <a:p>
            <a:r>
              <a:rPr lang="fr-FR" dirty="0"/>
              <a:t>2) L’équipe Océane/Ewen gagne deux levées quand elle entame.</a:t>
            </a:r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C909B964-2004-4A60-AADF-1D9010D8F413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27155" y="1326578"/>
            <a:ext cx="716052" cy="1108800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95E60D9F-ADD7-4951-AB25-DECB6B238054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810557" y="2626678"/>
            <a:ext cx="716052" cy="1108800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C9E1CFDF-6BC5-4098-BC67-A2E9E5F2301B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399204" y="5155482"/>
            <a:ext cx="716052" cy="1108800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55994A9F-6DBC-4B42-BCF1-85B09E0C105C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763557" y="3390694"/>
            <a:ext cx="716052" cy="110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106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clipart, signe&#10;&#10;Description générée automatiquement">
            <a:extLst>
              <a:ext uri="{FF2B5EF4-FFF2-40B4-BE49-F238E27FC236}">
                <a16:creationId xmlns:a16="http://schemas.microsoft.com/office/drawing/2014/main" id="{AFB599F4-F0EB-4E9E-85B4-9C610AF824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10" y="2697698"/>
            <a:ext cx="719051" cy="110974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75291AA-51F1-443B-9B81-7C408ABD7B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679" y="2743207"/>
            <a:ext cx="719051" cy="1109749"/>
          </a:xfrm>
          <a:prstGeom prst="rect">
            <a:avLst/>
          </a:prstGeom>
        </p:spPr>
      </p:pic>
      <p:pic>
        <p:nvPicPr>
          <p:cNvPr id="21" name="Image 20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C45FEB23-96EB-4260-B8BD-4DEA600BBF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816" y="3994970"/>
            <a:ext cx="719051" cy="1109749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6623F1FA-1179-43B6-AE9E-B2AB98510A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67" y="3947466"/>
            <a:ext cx="719051" cy="1109749"/>
          </a:xfrm>
          <a:prstGeom prst="rect">
            <a:avLst/>
          </a:prstGeom>
        </p:spPr>
      </p:pic>
      <p:pic>
        <p:nvPicPr>
          <p:cNvPr id="41" name="Image 40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6310CB23-F4CE-44A4-9051-89625DE75C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605" y="2743206"/>
            <a:ext cx="719051" cy="1109749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96DBE5D5-9183-4D7E-A362-47C7A8DB5E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447" y="2874125"/>
            <a:ext cx="719051" cy="1109749"/>
          </a:xfrm>
          <a:prstGeom prst="rect">
            <a:avLst/>
          </a:prstGeom>
        </p:spPr>
      </p:pic>
      <p:pic>
        <p:nvPicPr>
          <p:cNvPr id="59" name="Image 58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44FA21D7-68CD-4E7A-A584-026818C2CA1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130" y="4773742"/>
            <a:ext cx="719051" cy="1109749"/>
          </a:xfrm>
          <a:prstGeom prst="rect">
            <a:avLst/>
          </a:prstGeom>
        </p:spPr>
      </p:pic>
      <p:pic>
        <p:nvPicPr>
          <p:cNvPr id="65" name="Image 6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370CF71B-CE22-4DE8-B105-E68841EA9C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131" y="1326578"/>
            <a:ext cx="719051" cy="110974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E89189FF-9648-456E-9A8F-D8A02AFF5898}"/>
              </a:ext>
            </a:extLst>
          </p:cNvPr>
          <p:cNvSpPr txBox="1"/>
          <p:nvPr/>
        </p:nvSpPr>
        <p:spPr>
          <a:xfrm>
            <a:off x="506467" y="248478"/>
            <a:ext cx="43189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CE1 : remplacer les quatre cartes retournées par l’une des cartes ci-dessous pour que : </a:t>
            </a:r>
          </a:p>
          <a:p>
            <a:pPr marL="342900" indent="-342900">
              <a:buAutoNum type="arabicParenR"/>
            </a:pPr>
            <a:r>
              <a:rPr lang="fr-FR" dirty="0"/>
              <a:t>L’équipe Simon/Noémie gagne deux levées quand il entame. </a:t>
            </a:r>
          </a:p>
          <a:p>
            <a:pPr marL="342900" indent="-342900">
              <a:buAutoNum type="arabicParenR"/>
            </a:pPr>
            <a:r>
              <a:rPr lang="fr-FR" dirty="0"/>
              <a:t>) L’équipe Océane/Ewen gagne une seule levée quand elle entame</a:t>
            </a:r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C909B964-2004-4A60-AADF-1D9010D8F413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27155" y="1326578"/>
            <a:ext cx="716052" cy="1108800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95E60D9F-ADD7-4951-AB25-DECB6B238054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224631" y="2697699"/>
            <a:ext cx="716052" cy="1108800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C9E1CFDF-6BC5-4098-BC67-A2E9E5F2301B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95018" y="4773742"/>
            <a:ext cx="716052" cy="1108800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55994A9F-6DBC-4B42-BCF1-85B09E0C105C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825398" y="2875074"/>
            <a:ext cx="716052" cy="110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732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C75291AA-51F1-443B-9B81-7C408ABD7B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015" y="4376706"/>
            <a:ext cx="719051" cy="1109749"/>
          </a:xfrm>
          <a:prstGeom prst="rect">
            <a:avLst/>
          </a:prstGeom>
        </p:spPr>
      </p:pic>
      <p:pic>
        <p:nvPicPr>
          <p:cNvPr id="13" name="Image 1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3B61CB5E-0F2C-410A-B41B-AB18A1F870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64" y="5399876"/>
            <a:ext cx="719051" cy="1109749"/>
          </a:xfrm>
          <a:prstGeom prst="rect">
            <a:avLst/>
          </a:prstGeom>
        </p:spPr>
      </p:pic>
      <p:pic>
        <p:nvPicPr>
          <p:cNvPr id="25" name="Image 2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667F7F5B-F69D-409A-A01A-E84630EB48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321" y="3151562"/>
            <a:ext cx="719051" cy="1109749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6623F1FA-1179-43B6-AE9E-B2AB98510A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0538" y="5408049"/>
            <a:ext cx="719051" cy="1109749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30D1478F-AC9A-4CA6-9211-CAC9227F39A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858" y="2229545"/>
            <a:ext cx="719051" cy="1109749"/>
          </a:xfrm>
          <a:prstGeom prst="rect">
            <a:avLst/>
          </a:prstGeom>
        </p:spPr>
      </p:pic>
      <p:pic>
        <p:nvPicPr>
          <p:cNvPr id="35" name="Image 34" descr="Une image contenant texte, clipart, signe&#10;&#10;Description générée automatiquement">
            <a:extLst>
              <a:ext uri="{FF2B5EF4-FFF2-40B4-BE49-F238E27FC236}">
                <a16:creationId xmlns:a16="http://schemas.microsoft.com/office/drawing/2014/main" id="{20BE4F80-6D90-47D3-97DC-BFDA49C7AF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7741" y="2171618"/>
            <a:ext cx="719051" cy="1109749"/>
          </a:xfrm>
          <a:prstGeom prst="rect">
            <a:avLst/>
          </a:prstGeom>
        </p:spPr>
      </p:pic>
      <p:pic>
        <p:nvPicPr>
          <p:cNvPr id="39" name="Image 38" descr="Une image contenant texte, clipart, signe&#10;&#10;Description générée automatiquement">
            <a:extLst>
              <a:ext uri="{FF2B5EF4-FFF2-40B4-BE49-F238E27FC236}">
                <a16:creationId xmlns:a16="http://schemas.microsoft.com/office/drawing/2014/main" id="{CCDBBCA6-DC09-4DD3-983E-430CFD82944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731" y="5399875"/>
            <a:ext cx="719051" cy="1109749"/>
          </a:xfrm>
          <a:prstGeom prst="rect">
            <a:avLst/>
          </a:prstGeom>
        </p:spPr>
      </p:pic>
      <p:pic>
        <p:nvPicPr>
          <p:cNvPr id="41" name="Image 40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6310CB23-F4CE-44A4-9051-89625DE75C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97" y="2229547"/>
            <a:ext cx="719051" cy="1109749"/>
          </a:xfrm>
          <a:prstGeom prst="rect">
            <a:avLst/>
          </a:prstGeom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id="{90B0D207-E493-4DBA-B13A-8659018C2F8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1" y="2229546"/>
            <a:ext cx="719051" cy="1109749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9D5ABC62-EE05-40BD-B2F3-3C03442F6E7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0538" y="584782"/>
            <a:ext cx="719051" cy="1109749"/>
          </a:xfrm>
          <a:prstGeom prst="rect">
            <a:avLst/>
          </a:prstGeom>
        </p:spPr>
      </p:pic>
      <p:pic>
        <p:nvPicPr>
          <p:cNvPr id="63" name="Image 62" descr="Une image contenant texte, clipart, signe&#10;&#10;Description générée automatiquement">
            <a:extLst>
              <a:ext uri="{FF2B5EF4-FFF2-40B4-BE49-F238E27FC236}">
                <a16:creationId xmlns:a16="http://schemas.microsoft.com/office/drawing/2014/main" id="{58A9A6EC-3B19-40C2-83AF-FD658574973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399" y="2229547"/>
            <a:ext cx="719051" cy="1109749"/>
          </a:xfrm>
          <a:prstGeom prst="rect">
            <a:avLst/>
          </a:prstGeom>
        </p:spPr>
      </p:pic>
      <p:pic>
        <p:nvPicPr>
          <p:cNvPr id="65" name="Image 6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370CF71B-CE22-4DE8-B105-E68841EA9CF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310" y="584784"/>
            <a:ext cx="719051" cy="1109749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5454DC91-36E6-4D4B-92FD-A05AA9A7F84E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59321" y="1927367"/>
            <a:ext cx="716052" cy="1108800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5B102F6E-61E4-4A8A-BEE6-535C7BECBDC6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137923" y="584782"/>
            <a:ext cx="716052" cy="1108800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688FF8DD-6BED-4B59-BCA6-4FA9C9F8C441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190740" y="884749"/>
            <a:ext cx="716052" cy="1108800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EF319EA3-CBA1-48F3-BCEE-A96794DEE94D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190740" y="3339297"/>
            <a:ext cx="716052" cy="1108800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F91A9C7D-DB39-4CB1-A1E9-FFAE42BC422F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189240" y="4548494"/>
            <a:ext cx="716052" cy="1108800"/>
          </a:xfrm>
          <a:prstGeom prst="rect">
            <a:avLst/>
          </a:prstGeom>
        </p:spPr>
      </p:pic>
      <p:sp>
        <p:nvSpPr>
          <p:cNvPr id="44" name="ZoneTexte 43">
            <a:extLst>
              <a:ext uri="{FF2B5EF4-FFF2-40B4-BE49-F238E27FC236}">
                <a16:creationId xmlns:a16="http://schemas.microsoft.com/office/drawing/2014/main" id="{B3C00031-1B92-499A-B2C1-8061D608C950}"/>
              </a:ext>
            </a:extLst>
          </p:cNvPr>
          <p:cNvSpPr txBox="1"/>
          <p:nvPr/>
        </p:nvSpPr>
        <p:spPr>
          <a:xfrm>
            <a:off x="285208" y="816746"/>
            <a:ext cx="517455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CE2 : Remplacer les quatre cartes retournées par l’une des cartes ci-dessous pour que l’équipe Simon/Noémie gagne trois levées quand il entame.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4921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C75291AA-51F1-443B-9B81-7C408ABD7B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321" y="3178221"/>
            <a:ext cx="719051" cy="1109749"/>
          </a:xfrm>
          <a:prstGeom prst="rect">
            <a:avLst/>
          </a:prstGeom>
        </p:spPr>
      </p:pic>
      <p:pic>
        <p:nvPicPr>
          <p:cNvPr id="13" name="Image 1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3B61CB5E-0F2C-410A-B41B-AB18A1F870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612" y="2068471"/>
            <a:ext cx="719051" cy="1109749"/>
          </a:xfrm>
          <a:prstGeom prst="rect">
            <a:avLst/>
          </a:prstGeom>
        </p:spPr>
      </p:pic>
      <p:pic>
        <p:nvPicPr>
          <p:cNvPr id="25" name="Image 2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667F7F5B-F69D-409A-A01A-E84630EB48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0538" y="5407101"/>
            <a:ext cx="719051" cy="1109749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6623F1FA-1179-43B6-AE9E-B2AB98510A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08" y="2068472"/>
            <a:ext cx="719051" cy="1109749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30D1478F-AC9A-4CA6-9211-CAC9227F39A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440" y="2068472"/>
            <a:ext cx="719051" cy="1109749"/>
          </a:xfrm>
          <a:prstGeom prst="rect">
            <a:avLst/>
          </a:prstGeom>
        </p:spPr>
      </p:pic>
      <p:pic>
        <p:nvPicPr>
          <p:cNvPr id="35" name="Image 34" descr="Une image contenant texte, clipart, signe&#10;&#10;Description générée automatiquement">
            <a:extLst>
              <a:ext uri="{FF2B5EF4-FFF2-40B4-BE49-F238E27FC236}">
                <a16:creationId xmlns:a16="http://schemas.microsoft.com/office/drawing/2014/main" id="{20BE4F80-6D90-47D3-97DC-BFDA49C7AF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9296" y="1669998"/>
            <a:ext cx="719051" cy="1109749"/>
          </a:xfrm>
          <a:prstGeom prst="rect">
            <a:avLst/>
          </a:prstGeom>
        </p:spPr>
      </p:pic>
      <p:pic>
        <p:nvPicPr>
          <p:cNvPr id="39" name="Image 38" descr="Une image contenant texte, clipart, signe&#10;&#10;Description générée automatiquement">
            <a:extLst>
              <a:ext uri="{FF2B5EF4-FFF2-40B4-BE49-F238E27FC236}">
                <a16:creationId xmlns:a16="http://schemas.microsoft.com/office/drawing/2014/main" id="{CCDBBCA6-DC09-4DD3-983E-430CFD82944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165" y="2068471"/>
            <a:ext cx="719051" cy="1109749"/>
          </a:xfrm>
          <a:prstGeom prst="rect">
            <a:avLst/>
          </a:prstGeom>
        </p:spPr>
      </p:pic>
      <p:pic>
        <p:nvPicPr>
          <p:cNvPr id="41" name="Image 40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6310CB23-F4CE-44A4-9051-89625DE75C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360" y="4430024"/>
            <a:ext cx="719051" cy="1109749"/>
          </a:xfrm>
          <a:prstGeom prst="rect">
            <a:avLst/>
          </a:prstGeom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id="{90B0D207-E493-4DBA-B13A-8659018C2F8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9295" y="3889496"/>
            <a:ext cx="719051" cy="1109749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9D5ABC62-EE05-40BD-B2F3-3C03442F6E7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0538" y="584782"/>
            <a:ext cx="719051" cy="1109749"/>
          </a:xfrm>
          <a:prstGeom prst="rect">
            <a:avLst/>
          </a:prstGeom>
        </p:spPr>
      </p:pic>
      <p:pic>
        <p:nvPicPr>
          <p:cNvPr id="63" name="Image 62" descr="Une image contenant texte, clipart, signe&#10;&#10;Description générée automatiquement">
            <a:extLst>
              <a:ext uri="{FF2B5EF4-FFF2-40B4-BE49-F238E27FC236}">
                <a16:creationId xmlns:a16="http://schemas.microsoft.com/office/drawing/2014/main" id="{58A9A6EC-3B19-40C2-83AF-FD658574973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9295" y="2779747"/>
            <a:ext cx="719051" cy="1109749"/>
          </a:xfrm>
          <a:prstGeom prst="rect">
            <a:avLst/>
          </a:prstGeom>
        </p:spPr>
      </p:pic>
      <p:pic>
        <p:nvPicPr>
          <p:cNvPr id="65" name="Image 6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370CF71B-CE22-4DE8-B105-E68841EA9CF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310" y="584784"/>
            <a:ext cx="719051" cy="1109749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5454DC91-36E6-4D4B-92FD-A05AA9A7F84E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59321" y="1927367"/>
            <a:ext cx="716052" cy="1108800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5B102F6E-61E4-4A8A-BEE6-535C7BECBDC6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137923" y="584782"/>
            <a:ext cx="716052" cy="1108800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EF319EA3-CBA1-48F3-BCEE-A96794DEE94D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316686" y="5408049"/>
            <a:ext cx="716052" cy="1108800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F91A9C7D-DB39-4CB1-A1E9-FFAE42BC422F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143643" y="5408049"/>
            <a:ext cx="716052" cy="1108800"/>
          </a:xfrm>
          <a:prstGeom prst="rect">
            <a:avLst/>
          </a:prstGeom>
        </p:spPr>
      </p:pic>
      <p:sp>
        <p:nvSpPr>
          <p:cNvPr id="44" name="ZoneTexte 43">
            <a:extLst>
              <a:ext uri="{FF2B5EF4-FFF2-40B4-BE49-F238E27FC236}">
                <a16:creationId xmlns:a16="http://schemas.microsoft.com/office/drawing/2014/main" id="{B3C00031-1B92-499A-B2C1-8061D608C950}"/>
              </a:ext>
            </a:extLst>
          </p:cNvPr>
          <p:cNvSpPr txBox="1"/>
          <p:nvPr/>
        </p:nvSpPr>
        <p:spPr>
          <a:xfrm>
            <a:off x="285208" y="816746"/>
            <a:ext cx="596916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CE2 : remplacer les quatre cartes retournées par l’une des cartes ci-dessous pour que l’équipe Simon/Noémie gagne trois levées quand il entame. </a:t>
            </a:r>
          </a:p>
        </p:txBody>
      </p:sp>
    </p:spTree>
    <p:extLst>
      <p:ext uri="{BB962C8B-B14F-4D97-AF65-F5344CB8AC3E}">
        <p14:creationId xmlns:p14="http://schemas.microsoft.com/office/powerpoint/2010/main" val="422140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C75291AA-51F1-443B-9B81-7C408ABD7B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099" y="3036167"/>
            <a:ext cx="719051" cy="1109749"/>
          </a:xfrm>
          <a:prstGeom prst="rect">
            <a:avLst/>
          </a:prstGeom>
        </p:spPr>
      </p:pic>
      <p:pic>
        <p:nvPicPr>
          <p:cNvPr id="13" name="Image 1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3B61CB5E-0F2C-410A-B41B-AB18A1F870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527" y="2749713"/>
            <a:ext cx="719051" cy="1109749"/>
          </a:xfrm>
          <a:prstGeom prst="rect">
            <a:avLst/>
          </a:prstGeom>
        </p:spPr>
      </p:pic>
      <p:pic>
        <p:nvPicPr>
          <p:cNvPr id="25" name="Image 2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667F7F5B-F69D-409A-A01A-E84630EB48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0538" y="5407101"/>
            <a:ext cx="719051" cy="1109749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6623F1FA-1179-43B6-AE9E-B2AB98510A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12" y="2754028"/>
            <a:ext cx="719051" cy="1109749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30D1478F-AC9A-4CA6-9211-CAC9227F39A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139" y="2767994"/>
            <a:ext cx="719051" cy="1109749"/>
          </a:xfrm>
          <a:prstGeom prst="rect">
            <a:avLst/>
          </a:prstGeom>
        </p:spPr>
      </p:pic>
      <p:pic>
        <p:nvPicPr>
          <p:cNvPr id="35" name="Image 34" descr="Une image contenant texte, clipart, signe&#10;&#10;Description générée automatiquement">
            <a:extLst>
              <a:ext uri="{FF2B5EF4-FFF2-40B4-BE49-F238E27FC236}">
                <a16:creationId xmlns:a16="http://schemas.microsoft.com/office/drawing/2014/main" id="{20BE4F80-6D90-47D3-97DC-BFDA49C7AF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060" y="2767994"/>
            <a:ext cx="719051" cy="1109749"/>
          </a:xfrm>
          <a:prstGeom prst="rect">
            <a:avLst/>
          </a:prstGeom>
        </p:spPr>
      </p:pic>
      <p:pic>
        <p:nvPicPr>
          <p:cNvPr id="39" name="Image 38" descr="Une image contenant texte, clipart, signe&#10;&#10;Description générée automatiquement">
            <a:extLst>
              <a:ext uri="{FF2B5EF4-FFF2-40B4-BE49-F238E27FC236}">
                <a16:creationId xmlns:a16="http://schemas.microsoft.com/office/drawing/2014/main" id="{CCDBBCA6-DC09-4DD3-983E-430CFD82944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100" y="4297352"/>
            <a:ext cx="719051" cy="1109749"/>
          </a:xfrm>
          <a:prstGeom prst="rect">
            <a:avLst/>
          </a:prstGeom>
        </p:spPr>
      </p:pic>
      <p:pic>
        <p:nvPicPr>
          <p:cNvPr id="41" name="Image 40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6310CB23-F4CE-44A4-9051-89625DE75C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904" y="2749714"/>
            <a:ext cx="719051" cy="1109749"/>
          </a:xfrm>
          <a:prstGeom prst="rect">
            <a:avLst/>
          </a:prstGeom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id="{90B0D207-E493-4DBA-B13A-8659018C2F8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9360" y="560249"/>
            <a:ext cx="719051" cy="1109749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9D5ABC62-EE05-40BD-B2F3-3C03442F6E7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9294" y="4078253"/>
            <a:ext cx="719051" cy="1109749"/>
          </a:xfrm>
          <a:prstGeom prst="rect">
            <a:avLst/>
          </a:prstGeom>
        </p:spPr>
      </p:pic>
      <p:pic>
        <p:nvPicPr>
          <p:cNvPr id="63" name="Image 62" descr="Une image contenant texte, clipart, signe&#10;&#10;Description générée automatiquement">
            <a:extLst>
              <a:ext uri="{FF2B5EF4-FFF2-40B4-BE49-F238E27FC236}">
                <a16:creationId xmlns:a16="http://schemas.microsoft.com/office/drawing/2014/main" id="{58A9A6EC-3B19-40C2-83AF-FD658574973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9294" y="2926335"/>
            <a:ext cx="719051" cy="1109749"/>
          </a:xfrm>
          <a:prstGeom prst="rect">
            <a:avLst/>
          </a:prstGeom>
        </p:spPr>
      </p:pic>
      <p:pic>
        <p:nvPicPr>
          <p:cNvPr id="65" name="Image 6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370CF71B-CE22-4DE8-B105-E68841EA9CF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95" y="2802383"/>
            <a:ext cx="719051" cy="1109749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5454DC91-36E6-4D4B-92FD-A05AA9A7F84E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26099" y="1817535"/>
            <a:ext cx="716052" cy="1108800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5B102F6E-61E4-4A8A-BEE6-535C7BECBDC6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137923" y="584782"/>
            <a:ext cx="716052" cy="1108800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EF319EA3-CBA1-48F3-BCEE-A96794DEE94D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316686" y="5408049"/>
            <a:ext cx="716052" cy="1108800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F91A9C7D-DB39-4CB1-A1E9-FFAE42BC422F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143643" y="5408049"/>
            <a:ext cx="716052" cy="1108800"/>
          </a:xfrm>
          <a:prstGeom prst="rect">
            <a:avLst/>
          </a:prstGeom>
        </p:spPr>
      </p:pic>
      <p:sp>
        <p:nvSpPr>
          <p:cNvPr id="44" name="ZoneTexte 43">
            <a:extLst>
              <a:ext uri="{FF2B5EF4-FFF2-40B4-BE49-F238E27FC236}">
                <a16:creationId xmlns:a16="http://schemas.microsoft.com/office/drawing/2014/main" id="{B3C00031-1B92-499A-B2C1-8061D608C950}"/>
              </a:ext>
            </a:extLst>
          </p:cNvPr>
          <p:cNvSpPr txBox="1"/>
          <p:nvPr/>
        </p:nvSpPr>
        <p:spPr>
          <a:xfrm>
            <a:off x="285208" y="816746"/>
            <a:ext cx="542313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CE2 : remplacer les six cartes retournées par l’une des cartes ci-dessous pour que </a:t>
            </a:r>
          </a:p>
          <a:p>
            <a:pPr marL="342900" indent="-342900">
              <a:buAutoNum type="arabicParenR"/>
            </a:pPr>
            <a:r>
              <a:rPr lang="fr-FR" dirty="0"/>
              <a:t>l’équipe Simon/Noémie gagne trois levées quand il entame. </a:t>
            </a:r>
          </a:p>
          <a:p>
            <a:pPr marL="342900" indent="-342900">
              <a:buAutoNum type="arabicParenR"/>
            </a:pPr>
            <a:r>
              <a:rPr lang="fr-FR" dirty="0"/>
              <a:t>l’équipe Océane/Ewen gagne trois levées quand il entame.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BBE5D319-39EB-4590-B622-1A0D1B6DC4F3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316486" y="584783"/>
            <a:ext cx="716052" cy="110880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2EA6634A-A727-4072-8647-B39F5A7DE4F1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075976" y="1693583"/>
            <a:ext cx="716052" cy="110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362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204A24-F40D-46AC-A16A-BD38B4474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On suppose qu’on joue à quatre et à cartes vues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B5AD28-C667-483D-9445-286E23902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Le but affiché est (évidemment) de gagner un maximum de fois!</a:t>
            </a:r>
          </a:p>
        </p:txBody>
      </p:sp>
    </p:spTree>
    <p:extLst>
      <p:ext uri="{BB962C8B-B14F-4D97-AF65-F5344CB8AC3E}">
        <p14:creationId xmlns:p14="http://schemas.microsoft.com/office/powerpoint/2010/main" val="2884777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3B7FCEEC-7DAB-4E5D-860F-61783F1B44B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441299" y="2490273"/>
            <a:ext cx="1119645" cy="173375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D49A0D2-81E7-498D-84D3-8116B293B9FD}"/>
              </a:ext>
            </a:extLst>
          </p:cNvPr>
          <p:cNvSpPr txBox="1"/>
          <p:nvPr/>
        </p:nvSpPr>
        <p:spPr>
          <a:xfrm>
            <a:off x="4475900" y="2035035"/>
            <a:ext cx="1278384" cy="370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Noémie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6A1494A-EA13-44EB-B308-8C20AFA73847}"/>
              </a:ext>
            </a:extLst>
          </p:cNvPr>
          <p:cNvSpPr txBox="1"/>
          <p:nvPr/>
        </p:nvSpPr>
        <p:spPr>
          <a:xfrm>
            <a:off x="5655076" y="3114283"/>
            <a:ext cx="134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Ewen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B966CA0-4E30-4AF7-981F-AA3F6B2B3D37}"/>
              </a:ext>
            </a:extLst>
          </p:cNvPr>
          <p:cNvSpPr txBox="1"/>
          <p:nvPr/>
        </p:nvSpPr>
        <p:spPr>
          <a:xfrm>
            <a:off x="4609064" y="4468951"/>
            <a:ext cx="1012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Simon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0A8237-F031-4A89-B1CD-EDDD0EAEEF6B}"/>
              </a:ext>
            </a:extLst>
          </p:cNvPr>
          <p:cNvSpPr txBox="1"/>
          <p:nvPr/>
        </p:nvSpPr>
        <p:spPr>
          <a:xfrm>
            <a:off x="3329126" y="3187083"/>
            <a:ext cx="1018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Océane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DF3FC16-1B71-4432-862D-A9ECD52258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146" y="500464"/>
            <a:ext cx="719051" cy="1109749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501B983-3A09-4E88-9CC9-7B4998CB2B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091" y="500464"/>
            <a:ext cx="720000" cy="1111214"/>
          </a:xfrm>
          <a:prstGeom prst="rect">
            <a:avLst/>
          </a:prstGeom>
        </p:spPr>
      </p:pic>
      <p:pic>
        <p:nvPicPr>
          <p:cNvPr id="9" name="Image 8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6414F9E4-669D-4E19-B874-26F317DC14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5279" y="1610213"/>
            <a:ext cx="719051" cy="1109749"/>
          </a:xfrm>
          <a:prstGeom prst="rect">
            <a:avLst/>
          </a:prstGeom>
        </p:spPr>
      </p:pic>
      <p:pic>
        <p:nvPicPr>
          <p:cNvPr id="10" name="Image 9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26E5C5C5-4316-42EE-B559-9CA01819D57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247" y="5104092"/>
            <a:ext cx="719051" cy="1109749"/>
          </a:xfrm>
          <a:prstGeom prst="rect">
            <a:avLst/>
          </a:prstGeom>
        </p:spPr>
      </p:pic>
      <p:pic>
        <p:nvPicPr>
          <p:cNvPr id="11" name="Image 10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94C87AAD-FD12-4AC6-857D-B64DF902CE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197" y="5104091"/>
            <a:ext cx="719051" cy="1109749"/>
          </a:xfrm>
          <a:prstGeom prst="rect">
            <a:avLst/>
          </a:prstGeom>
        </p:spPr>
      </p:pic>
      <p:pic>
        <p:nvPicPr>
          <p:cNvPr id="12" name="Image 1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65BFFB47-4225-42C0-80B2-97CCB27706D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134" y="2802277"/>
            <a:ext cx="719051" cy="1109749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85DA2CE-99DB-4E61-8FE1-A4765097209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019" y="3000808"/>
            <a:ext cx="720000" cy="1111214"/>
          </a:xfrm>
          <a:prstGeom prst="rect">
            <a:avLst/>
          </a:prstGeom>
        </p:spPr>
      </p:pic>
      <p:pic>
        <p:nvPicPr>
          <p:cNvPr id="14" name="Image 13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1169FD6B-A72E-40FD-AAEC-7E77956F984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346" y="1850974"/>
            <a:ext cx="719051" cy="1109749"/>
          </a:xfrm>
          <a:prstGeom prst="rect">
            <a:avLst/>
          </a:prstGeom>
        </p:spPr>
      </p:pic>
      <p:pic>
        <p:nvPicPr>
          <p:cNvPr id="15" name="Image 1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3FE11BF9-E9E5-4B2A-B085-ABA4AC552CB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248" y="5104091"/>
            <a:ext cx="719051" cy="1109749"/>
          </a:xfrm>
          <a:prstGeom prst="rect">
            <a:avLst/>
          </a:prstGeom>
        </p:spPr>
      </p:pic>
      <p:pic>
        <p:nvPicPr>
          <p:cNvPr id="16" name="Image 15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1F840AAB-2754-4FF0-8557-1D904F87241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346" y="4152107"/>
            <a:ext cx="719051" cy="1109749"/>
          </a:xfrm>
          <a:prstGeom prst="rect">
            <a:avLst/>
          </a:prstGeom>
        </p:spPr>
      </p:pic>
      <p:pic>
        <p:nvPicPr>
          <p:cNvPr id="17" name="Image 16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6AC07BB8-FF8A-45DA-8F3D-B581F1A38E3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133" y="3994341"/>
            <a:ext cx="719051" cy="1109749"/>
          </a:xfrm>
          <a:prstGeom prst="rect">
            <a:avLst/>
          </a:prstGeom>
        </p:spPr>
      </p:pic>
      <p:pic>
        <p:nvPicPr>
          <p:cNvPr id="18" name="Image 17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C01C44D0-1D04-47AB-A70F-D92B1141767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340" y="500464"/>
            <a:ext cx="720000" cy="1111214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6BE586BD-25E1-44DA-86CE-6E6B6DDF301E}"/>
              </a:ext>
            </a:extLst>
          </p:cNvPr>
          <p:cNvSpPr txBox="1"/>
          <p:nvPr/>
        </p:nvSpPr>
        <p:spPr>
          <a:xfrm>
            <a:off x="8890000" y="629920"/>
            <a:ext cx="3108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Simon entame, Noémie et Simon gagnent les trois levées. </a:t>
            </a:r>
          </a:p>
        </p:txBody>
      </p:sp>
    </p:spTree>
    <p:extLst>
      <p:ext uri="{BB962C8B-B14F-4D97-AF65-F5344CB8AC3E}">
        <p14:creationId xmlns:p14="http://schemas.microsoft.com/office/powerpoint/2010/main" val="1857153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3B7FCEEC-7DAB-4E5D-860F-61783F1B44B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441299" y="2490273"/>
            <a:ext cx="1119645" cy="173375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D49A0D2-81E7-498D-84D3-8116B293B9FD}"/>
              </a:ext>
            </a:extLst>
          </p:cNvPr>
          <p:cNvSpPr txBox="1"/>
          <p:nvPr/>
        </p:nvSpPr>
        <p:spPr>
          <a:xfrm>
            <a:off x="4475900" y="2035035"/>
            <a:ext cx="1278384" cy="370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Noémie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6A1494A-EA13-44EB-B308-8C20AFA73847}"/>
              </a:ext>
            </a:extLst>
          </p:cNvPr>
          <p:cNvSpPr txBox="1"/>
          <p:nvPr/>
        </p:nvSpPr>
        <p:spPr>
          <a:xfrm>
            <a:off x="5655076" y="3114283"/>
            <a:ext cx="134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Ewen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B966CA0-4E30-4AF7-981F-AA3F6B2B3D37}"/>
              </a:ext>
            </a:extLst>
          </p:cNvPr>
          <p:cNvSpPr txBox="1"/>
          <p:nvPr/>
        </p:nvSpPr>
        <p:spPr>
          <a:xfrm>
            <a:off x="4609064" y="4468951"/>
            <a:ext cx="1012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Simon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0A8237-F031-4A89-B1CD-EDDD0EAEEF6B}"/>
              </a:ext>
            </a:extLst>
          </p:cNvPr>
          <p:cNvSpPr txBox="1"/>
          <p:nvPr/>
        </p:nvSpPr>
        <p:spPr>
          <a:xfrm>
            <a:off x="3329126" y="3187083"/>
            <a:ext cx="1018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Océane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DF3FC16-1B71-4432-862D-A9ECD52258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146" y="500464"/>
            <a:ext cx="719051" cy="1109749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501B983-3A09-4E88-9CC9-7B4998CB2B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091" y="500464"/>
            <a:ext cx="720000" cy="1111214"/>
          </a:xfrm>
          <a:prstGeom prst="rect">
            <a:avLst/>
          </a:prstGeom>
        </p:spPr>
      </p:pic>
      <p:pic>
        <p:nvPicPr>
          <p:cNvPr id="9" name="Image 8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6414F9E4-669D-4E19-B874-26F317DC14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019" y="1779854"/>
            <a:ext cx="719051" cy="1109749"/>
          </a:xfrm>
          <a:prstGeom prst="rect">
            <a:avLst/>
          </a:prstGeom>
        </p:spPr>
      </p:pic>
      <p:pic>
        <p:nvPicPr>
          <p:cNvPr id="10" name="Image 9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26E5C5C5-4316-42EE-B559-9CA01819D57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247" y="5104092"/>
            <a:ext cx="719051" cy="1109749"/>
          </a:xfrm>
          <a:prstGeom prst="rect">
            <a:avLst/>
          </a:prstGeom>
        </p:spPr>
      </p:pic>
      <p:pic>
        <p:nvPicPr>
          <p:cNvPr id="11" name="Image 10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94C87AAD-FD12-4AC6-857D-B64DF902CE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197" y="5104091"/>
            <a:ext cx="719051" cy="1109749"/>
          </a:xfrm>
          <a:prstGeom prst="rect">
            <a:avLst/>
          </a:prstGeom>
        </p:spPr>
      </p:pic>
      <p:pic>
        <p:nvPicPr>
          <p:cNvPr id="12" name="Image 1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65BFFB47-4225-42C0-80B2-97CCB27706D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134" y="2802277"/>
            <a:ext cx="719051" cy="1109749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85DA2CE-99DB-4E61-8FE1-A4765097209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019" y="3000808"/>
            <a:ext cx="720000" cy="1111214"/>
          </a:xfrm>
          <a:prstGeom prst="rect">
            <a:avLst/>
          </a:prstGeom>
        </p:spPr>
      </p:pic>
      <p:pic>
        <p:nvPicPr>
          <p:cNvPr id="14" name="Image 13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1169FD6B-A72E-40FD-AAEC-7E77956F984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774" y="1651370"/>
            <a:ext cx="719051" cy="1109749"/>
          </a:xfrm>
          <a:prstGeom prst="rect">
            <a:avLst/>
          </a:prstGeom>
        </p:spPr>
      </p:pic>
      <p:pic>
        <p:nvPicPr>
          <p:cNvPr id="15" name="Image 1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3FE11BF9-E9E5-4B2A-B085-ABA4AC552CB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248" y="5104091"/>
            <a:ext cx="719051" cy="1109749"/>
          </a:xfrm>
          <a:prstGeom prst="rect">
            <a:avLst/>
          </a:prstGeom>
        </p:spPr>
      </p:pic>
      <p:pic>
        <p:nvPicPr>
          <p:cNvPr id="16" name="Image 15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1F840AAB-2754-4FF0-8557-1D904F87241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346" y="4152107"/>
            <a:ext cx="719051" cy="1109749"/>
          </a:xfrm>
          <a:prstGeom prst="rect">
            <a:avLst/>
          </a:prstGeom>
        </p:spPr>
      </p:pic>
      <p:pic>
        <p:nvPicPr>
          <p:cNvPr id="17" name="Image 16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6AC07BB8-FF8A-45DA-8F3D-B581F1A38E3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133" y="3994341"/>
            <a:ext cx="719051" cy="1109749"/>
          </a:xfrm>
          <a:prstGeom prst="rect">
            <a:avLst/>
          </a:prstGeom>
        </p:spPr>
      </p:pic>
      <p:pic>
        <p:nvPicPr>
          <p:cNvPr id="18" name="Image 17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C01C44D0-1D04-47AB-A70F-D92B1141767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340" y="500464"/>
            <a:ext cx="720000" cy="1111214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6BE586BD-25E1-44DA-86CE-6E6B6DDF301E}"/>
              </a:ext>
            </a:extLst>
          </p:cNvPr>
          <p:cNvSpPr txBox="1"/>
          <p:nvPr/>
        </p:nvSpPr>
        <p:spPr>
          <a:xfrm>
            <a:off x="8890000" y="629920"/>
            <a:ext cx="3108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Simon entame, Noémie et Simon gagnent une  levée. </a:t>
            </a:r>
          </a:p>
        </p:txBody>
      </p:sp>
    </p:spTree>
    <p:extLst>
      <p:ext uri="{BB962C8B-B14F-4D97-AF65-F5344CB8AC3E}">
        <p14:creationId xmlns:p14="http://schemas.microsoft.com/office/powerpoint/2010/main" val="2639216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3B7FCEEC-7DAB-4E5D-860F-61783F1B44B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461754" y="2574696"/>
            <a:ext cx="1119645" cy="173375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D49A0D2-81E7-498D-84D3-8116B293B9FD}"/>
              </a:ext>
            </a:extLst>
          </p:cNvPr>
          <p:cNvSpPr txBox="1"/>
          <p:nvPr/>
        </p:nvSpPr>
        <p:spPr>
          <a:xfrm>
            <a:off x="4475900" y="2035035"/>
            <a:ext cx="1278384" cy="370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Noémie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6A1494A-EA13-44EB-B308-8C20AFA73847}"/>
              </a:ext>
            </a:extLst>
          </p:cNvPr>
          <p:cNvSpPr txBox="1"/>
          <p:nvPr/>
        </p:nvSpPr>
        <p:spPr>
          <a:xfrm>
            <a:off x="5655076" y="3114283"/>
            <a:ext cx="134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Ewen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B966CA0-4E30-4AF7-981F-AA3F6B2B3D37}"/>
              </a:ext>
            </a:extLst>
          </p:cNvPr>
          <p:cNvSpPr txBox="1"/>
          <p:nvPr/>
        </p:nvSpPr>
        <p:spPr>
          <a:xfrm>
            <a:off x="4609064" y="4468951"/>
            <a:ext cx="1012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Simon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0A8237-F031-4A89-B1CD-EDDD0EAEEF6B}"/>
              </a:ext>
            </a:extLst>
          </p:cNvPr>
          <p:cNvSpPr txBox="1"/>
          <p:nvPr/>
        </p:nvSpPr>
        <p:spPr>
          <a:xfrm>
            <a:off x="3329126" y="3187083"/>
            <a:ext cx="1018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Océane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DF3FC16-1B71-4432-862D-A9ECD52258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146" y="500464"/>
            <a:ext cx="719051" cy="1109749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501B983-3A09-4E88-9CC9-7B4998CB2B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091" y="500464"/>
            <a:ext cx="720000" cy="1111214"/>
          </a:xfrm>
          <a:prstGeom prst="rect">
            <a:avLst/>
          </a:prstGeom>
        </p:spPr>
      </p:pic>
      <p:pic>
        <p:nvPicPr>
          <p:cNvPr id="10" name="Image 9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26E5C5C5-4316-42EE-B559-9CA01819D5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247" y="5104092"/>
            <a:ext cx="719051" cy="1109749"/>
          </a:xfrm>
          <a:prstGeom prst="rect">
            <a:avLst/>
          </a:prstGeom>
        </p:spPr>
      </p:pic>
      <p:pic>
        <p:nvPicPr>
          <p:cNvPr id="11" name="Image 10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94C87AAD-FD12-4AC6-857D-B64DF902CE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197" y="5104091"/>
            <a:ext cx="719051" cy="1109749"/>
          </a:xfrm>
          <a:prstGeom prst="rect">
            <a:avLst/>
          </a:prstGeom>
        </p:spPr>
      </p:pic>
      <p:pic>
        <p:nvPicPr>
          <p:cNvPr id="12" name="Image 1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65BFFB47-4225-42C0-80B2-97CCB27706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134" y="2802277"/>
            <a:ext cx="719051" cy="1109749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85DA2CE-99DB-4E61-8FE1-A4765097209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019" y="3000808"/>
            <a:ext cx="720000" cy="1111214"/>
          </a:xfrm>
          <a:prstGeom prst="rect">
            <a:avLst/>
          </a:prstGeom>
        </p:spPr>
      </p:pic>
      <p:pic>
        <p:nvPicPr>
          <p:cNvPr id="15" name="Image 14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3FE11BF9-E9E5-4B2A-B085-ABA4AC552C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248" y="5104091"/>
            <a:ext cx="719051" cy="1109749"/>
          </a:xfrm>
          <a:prstGeom prst="rect">
            <a:avLst/>
          </a:prstGeom>
        </p:spPr>
      </p:pic>
      <p:pic>
        <p:nvPicPr>
          <p:cNvPr id="18" name="Image 17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C01C44D0-1D04-47AB-A70F-D92B1141767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340" y="500464"/>
            <a:ext cx="720000" cy="1111214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6BE586BD-25E1-44DA-86CE-6E6B6DDF301E}"/>
              </a:ext>
            </a:extLst>
          </p:cNvPr>
          <p:cNvSpPr txBox="1"/>
          <p:nvPr/>
        </p:nvSpPr>
        <p:spPr>
          <a:xfrm>
            <a:off x="8890000" y="629920"/>
            <a:ext cx="3108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quatre cartes cachées sont les quatre dernières cartes rouges du jeu. Que doit faire Simon pour être sûr de gagner deux </a:t>
            </a:r>
            <a:r>
              <a:rPr lang="fr-FR"/>
              <a:t>levées?  </a:t>
            </a:r>
            <a:endParaRPr lang="fr-FR" dirty="0"/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91F0BE93-F53B-46B3-AF13-29746426804C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316892" y="3995291"/>
            <a:ext cx="716052" cy="110880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C93C17FC-596D-4282-B033-5AE2B198BC00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010207" y="4238354"/>
            <a:ext cx="716052" cy="1108800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87894E1B-9FAB-46D3-9505-EC5D1D3508EC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010208" y="1812839"/>
            <a:ext cx="716052" cy="110880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2814F568-B8E1-4DC3-97A7-E0FC5331746B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312132" y="1550241"/>
            <a:ext cx="716052" cy="110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087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D3977118-0F65-48FB-8B21-2E237101779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740" y="2362221"/>
            <a:ext cx="720000" cy="110913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FAD9D50-7EE0-4FA0-8526-B006BDEF50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298" y="2361605"/>
            <a:ext cx="719051" cy="1109749"/>
          </a:xfrm>
          <a:prstGeom prst="rect">
            <a:avLst/>
          </a:prstGeom>
        </p:spPr>
      </p:pic>
      <p:pic>
        <p:nvPicPr>
          <p:cNvPr id="15" name="Image 14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0E560F49-8804-455C-A65F-860B549893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562" y="418612"/>
            <a:ext cx="719051" cy="110974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EDDB895-65CA-4CD3-9575-31AA127E5E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293" y="5066883"/>
            <a:ext cx="720000" cy="1111214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565" y="1878025"/>
            <a:ext cx="719051" cy="1109749"/>
          </a:xfrm>
          <a:prstGeom prst="rect">
            <a:avLst/>
          </a:prstGeom>
        </p:spPr>
      </p:pic>
      <p:pic>
        <p:nvPicPr>
          <p:cNvPr id="37" name="Image 36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6B5AA8B5-5E5B-44E9-9C31-EBCB482ADD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102" y="3185049"/>
            <a:ext cx="719051" cy="1109749"/>
          </a:xfrm>
          <a:prstGeom prst="rect">
            <a:avLst/>
          </a:prstGeom>
        </p:spPr>
      </p:pic>
      <p:pic>
        <p:nvPicPr>
          <p:cNvPr id="39" name="Image 38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81731D0C-CAF6-4D8C-8D30-A9D17F93808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461" y="418613"/>
            <a:ext cx="720000" cy="1111214"/>
          </a:xfrm>
          <a:prstGeom prst="rect">
            <a:avLst/>
          </a:prstGeom>
        </p:spPr>
      </p:pic>
      <p:pic>
        <p:nvPicPr>
          <p:cNvPr id="41" name="Image 4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C4CC1562-2B85-4A29-B62B-055F058BC4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807" y="418613"/>
            <a:ext cx="719051" cy="1109749"/>
          </a:xfrm>
          <a:prstGeom prst="rect">
            <a:avLst/>
          </a:prstGeom>
        </p:spPr>
      </p:pic>
      <p:pic>
        <p:nvPicPr>
          <p:cNvPr id="43" name="Image 4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3C18376D-0805-463D-AE4E-1F5EAD178C4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565" y="3185049"/>
            <a:ext cx="719051" cy="1109749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FCC2805B-0AFB-45A6-ACA2-F11195BB66F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706" y="435751"/>
            <a:ext cx="719051" cy="1109749"/>
          </a:xfrm>
          <a:prstGeom prst="rect">
            <a:avLst/>
          </a:prstGeom>
        </p:spPr>
      </p:pic>
      <p:pic>
        <p:nvPicPr>
          <p:cNvPr id="21" name="Image 2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031E51BA-FE94-4D57-887F-59E30A0678D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273" y="5066883"/>
            <a:ext cx="719051" cy="1109749"/>
          </a:xfrm>
          <a:prstGeom prst="rect">
            <a:avLst/>
          </a:prstGeom>
        </p:spPr>
      </p:pic>
      <p:pic>
        <p:nvPicPr>
          <p:cNvPr id="24" name="Image 23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2E905356-3F47-44D2-9495-7AF30B7DB48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283" y="5066883"/>
            <a:ext cx="719051" cy="1109749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53807D80-7A3B-4AFA-BDBA-026CBB4E5E1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102" y="1876560"/>
            <a:ext cx="720000" cy="1111214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C32CAE4B-A433-40B9-8AB2-95AC1851DE97}"/>
              </a:ext>
            </a:extLst>
          </p:cNvPr>
          <p:cNvSpPr txBox="1"/>
          <p:nvPr/>
        </p:nvSpPr>
        <p:spPr>
          <a:xfrm rot="10800000" flipV="1">
            <a:off x="331850" y="390461"/>
            <a:ext cx="31570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Simon entame, Quelle(s) carte(s) puis-je mettre à Simon pour que son équipe gagne quatre levées?</a:t>
            </a:r>
          </a:p>
        </p:txBody>
      </p:sp>
      <p:pic>
        <p:nvPicPr>
          <p:cNvPr id="22" name="Image 2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EB18FA6-09EA-459F-A097-E73FB10FB11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740" y="3739922"/>
            <a:ext cx="719051" cy="1109749"/>
          </a:xfrm>
          <a:prstGeom prst="rect">
            <a:avLst/>
          </a:prstGeom>
        </p:spPr>
      </p:pic>
      <p:pic>
        <p:nvPicPr>
          <p:cNvPr id="23" name="Image 2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6C5101CC-01E4-4F33-8CD5-40CF248EEEC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298" y="3739923"/>
            <a:ext cx="719051" cy="1109749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23ACF655-E466-414B-99AD-A5DD2F1B7B84}"/>
              </a:ext>
            </a:extLst>
          </p:cNvPr>
          <p:cNvPicPr>
            <a:picLocks noChangeAspect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055303" y="5067832"/>
            <a:ext cx="716052" cy="110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978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D3977118-0F65-48FB-8B21-2E237101779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740" y="2362221"/>
            <a:ext cx="720000" cy="110913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FAD9D50-7EE0-4FA0-8526-B006BDEF50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298" y="2361605"/>
            <a:ext cx="719051" cy="1109749"/>
          </a:xfrm>
          <a:prstGeom prst="rect">
            <a:avLst/>
          </a:prstGeom>
        </p:spPr>
      </p:pic>
      <p:pic>
        <p:nvPicPr>
          <p:cNvPr id="15" name="Image 14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0E560F49-8804-455C-A65F-860B549893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562" y="418612"/>
            <a:ext cx="719051" cy="110974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EDDB895-65CA-4CD3-9575-31AA127E5E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293" y="5066883"/>
            <a:ext cx="720000" cy="1111214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565" y="1878025"/>
            <a:ext cx="719051" cy="1109749"/>
          </a:xfrm>
          <a:prstGeom prst="rect">
            <a:avLst/>
          </a:prstGeom>
        </p:spPr>
      </p:pic>
      <p:pic>
        <p:nvPicPr>
          <p:cNvPr id="37" name="Image 36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6B5AA8B5-5E5B-44E9-9C31-EBCB482ADD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102" y="3185049"/>
            <a:ext cx="719051" cy="1109749"/>
          </a:xfrm>
          <a:prstGeom prst="rect">
            <a:avLst/>
          </a:prstGeom>
        </p:spPr>
      </p:pic>
      <p:pic>
        <p:nvPicPr>
          <p:cNvPr id="39" name="Image 38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81731D0C-CAF6-4D8C-8D30-A9D17F93808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461" y="418613"/>
            <a:ext cx="720000" cy="1111214"/>
          </a:xfrm>
          <a:prstGeom prst="rect">
            <a:avLst/>
          </a:prstGeom>
        </p:spPr>
      </p:pic>
      <p:pic>
        <p:nvPicPr>
          <p:cNvPr id="41" name="Image 4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C4CC1562-2B85-4A29-B62B-055F058BC4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807" y="418613"/>
            <a:ext cx="719051" cy="1109749"/>
          </a:xfrm>
          <a:prstGeom prst="rect">
            <a:avLst/>
          </a:prstGeom>
        </p:spPr>
      </p:pic>
      <p:pic>
        <p:nvPicPr>
          <p:cNvPr id="43" name="Image 4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3C18376D-0805-463D-AE4E-1F5EAD178C4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565" y="3185049"/>
            <a:ext cx="719051" cy="1109749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FCC2805B-0AFB-45A6-ACA2-F11195BB66F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706" y="435751"/>
            <a:ext cx="719051" cy="1109749"/>
          </a:xfrm>
          <a:prstGeom prst="rect">
            <a:avLst/>
          </a:prstGeom>
        </p:spPr>
      </p:pic>
      <p:pic>
        <p:nvPicPr>
          <p:cNvPr id="21" name="Image 2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031E51BA-FE94-4D57-887F-59E30A0678D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273" y="5066883"/>
            <a:ext cx="719051" cy="1109749"/>
          </a:xfrm>
          <a:prstGeom prst="rect">
            <a:avLst/>
          </a:prstGeom>
        </p:spPr>
      </p:pic>
      <p:pic>
        <p:nvPicPr>
          <p:cNvPr id="24" name="Image 23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2E905356-3F47-44D2-9495-7AF30B7DB48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283" y="5066883"/>
            <a:ext cx="719051" cy="1109749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53807D80-7A3B-4AFA-BDBA-026CBB4E5E1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102" y="1876560"/>
            <a:ext cx="720000" cy="1111214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C32CAE4B-A433-40B9-8AB2-95AC1851DE97}"/>
              </a:ext>
            </a:extLst>
          </p:cNvPr>
          <p:cNvSpPr txBox="1"/>
          <p:nvPr/>
        </p:nvSpPr>
        <p:spPr>
          <a:xfrm rot="10800000" flipV="1">
            <a:off x="331849" y="390461"/>
            <a:ext cx="30771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Simon entame, Quelle(s) carte(s) puis-je mettre à Simon pour que son équipe gagne quatre levées?</a:t>
            </a:r>
          </a:p>
        </p:txBody>
      </p:sp>
      <p:pic>
        <p:nvPicPr>
          <p:cNvPr id="22" name="Image 2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EB18FA6-09EA-459F-A097-E73FB10FB11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740" y="3739922"/>
            <a:ext cx="719051" cy="1109749"/>
          </a:xfrm>
          <a:prstGeom prst="rect">
            <a:avLst/>
          </a:prstGeom>
        </p:spPr>
      </p:pic>
      <p:pic>
        <p:nvPicPr>
          <p:cNvPr id="23" name="Image 2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6C5101CC-01E4-4F33-8CD5-40CF248EEEC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298" y="3739923"/>
            <a:ext cx="719051" cy="1109749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23ACF655-E466-414B-99AD-A5DD2F1B7B84}"/>
              </a:ext>
            </a:extLst>
          </p:cNvPr>
          <p:cNvPicPr>
            <a:picLocks noChangeAspect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055303" y="5067832"/>
            <a:ext cx="716052" cy="110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751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D3977118-0F65-48FB-8B21-2E237101779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530" y="2630791"/>
            <a:ext cx="720000" cy="110913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FAD9D50-7EE0-4FA0-8526-B006BDEF50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089" y="2199086"/>
            <a:ext cx="719051" cy="1109749"/>
          </a:xfrm>
          <a:prstGeom prst="rect">
            <a:avLst/>
          </a:prstGeom>
        </p:spPr>
      </p:pic>
      <p:pic>
        <p:nvPicPr>
          <p:cNvPr id="15" name="Image 14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0E560F49-8804-455C-A65F-860B549893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868" y="5066882"/>
            <a:ext cx="719051" cy="110974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EDDB895-65CA-4CD3-9575-31AA127E5E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293" y="5066883"/>
            <a:ext cx="720000" cy="1111214"/>
          </a:xfrm>
          <a:prstGeom prst="rect">
            <a:avLst/>
          </a:prstGeom>
        </p:spPr>
      </p:pic>
      <p:pic>
        <p:nvPicPr>
          <p:cNvPr id="19" name="Image 18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89AA77B1-A0D6-438E-BA5E-76E6D5DC65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855" y="2630175"/>
            <a:ext cx="719051" cy="1109749"/>
          </a:xfrm>
          <a:prstGeom prst="rect">
            <a:avLst/>
          </a:prstGeom>
        </p:spPr>
      </p:pic>
      <p:pic>
        <p:nvPicPr>
          <p:cNvPr id="37" name="Image 36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6B5AA8B5-5E5B-44E9-9C31-EBCB482ADD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140" y="3428999"/>
            <a:ext cx="719051" cy="1109749"/>
          </a:xfrm>
          <a:prstGeom prst="rect">
            <a:avLst/>
          </a:prstGeom>
        </p:spPr>
      </p:pic>
      <p:pic>
        <p:nvPicPr>
          <p:cNvPr id="39" name="Image 38" descr="Une image contenant texte, dessin, signe&#10;&#10;Description générée automatiquement">
            <a:extLst>
              <a:ext uri="{FF2B5EF4-FFF2-40B4-BE49-F238E27FC236}">
                <a16:creationId xmlns:a16="http://schemas.microsoft.com/office/drawing/2014/main" id="{81731D0C-CAF6-4D8C-8D30-A9D17F93808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461" y="418613"/>
            <a:ext cx="720000" cy="1111214"/>
          </a:xfrm>
          <a:prstGeom prst="rect">
            <a:avLst/>
          </a:prstGeom>
        </p:spPr>
      </p:pic>
      <p:pic>
        <p:nvPicPr>
          <p:cNvPr id="41" name="Image 4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C4CC1562-2B85-4A29-B62B-055F058BC4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807" y="418613"/>
            <a:ext cx="719051" cy="1109749"/>
          </a:xfrm>
          <a:prstGeom prst="rect">
            <a:avLst/>
          </a:prstGeom>
        </p:spPr>
      </p:pic>
      <p:pic>
        <p:nvPicPr>
          <p:cNvPr id="43" name="Image 42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3C18376D-0805-463D-AE4E-1F5EAD178C4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088" y="3428998"/>
            <a:ext cx="719051" cy="1109749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FCC2805B-0AFB-45A6-ACA2-F11195BB66F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706" y="435751"/>
            <a:ext cx="719051" cy="1109749"/>
          </a:xfrm>
          <a:prstGeom prst="rect">
            <a:avLst/>
          </a:prstGeom>
        </p:spPr>
      </p:pic>
      <p:pic>
        <p:nvPicPr>
          <p:cNvPr id="21" name="Image 20" descr="Une image contenant dessin, signe, horloge&#10;&#10;Description générée automatiquement">
            <a:extLst>
              <a:ext uri="{FF2B5EF4-FFF2-40B4-BE49-F238E27FC236}">
                <a16:creationId xmlns:a16="http://schemas.microsoft.com/office/drawing/2014/main" id="{031E51BA-FE94-4D57-887F-59E30A0678D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273" y="5066883"/>
            <a:ext cx="719051" cy="1109749"/>
          </a:xfrm>
          <a:prstGeom prst="rect">
            <a:avLst/>
          </a:prstGeom>
        </p:spPr>
      </p:pic>
      <p:pic>
        <p:nvPicPr>
          <p:cNvPr id="24" name="Image 23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2E905356-3F47-44D2-9495-7AF30B7DB48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283" y="5066883"/>
            <a:ext cx="719051" cy="1109749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53807D80-7A3B-4AFA-BDBA-026CBB4E5E1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2713" y="2197621"/>
            <a:ext cx="720000" cy="1111214"/>
          </a:xfrm>
          <a:prstGeom prst="rect">
            <a:avLst/>
          </a:prstGeom>
        </p:spPr>
      </p:pic>
      <p:pic>
        <p:nvPicPr>
          <p:cNvPr id="32" name="Image 31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F045CF26-5151-4B47-B1ED-CAA380B754D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479" y="3739924"/>
            <a:ext cx="719051" cy="1109749"/>
          </a:xfrm>
          <a:prstGeom prst="rect">
            <a:avLst/>
          </a:prstGeom>
        </p:spPr>
      </p:pic>
      <p:pic>
        <p:nvPicPr>
          <p:cNvPr id="34" name="Image 33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8840180E-DBE2-4597-B395-E33CE4F57C3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856" y="3739924"/>
            <a:ext cx="719051" cy="1109749"/>
          </a:xfrm>
          <a:prstGeom prst="rect">
            <a:avLst/>
          </a:prstGeom>
        </p:spPr>
      </p:pic>
      <p:pic>
        <p:nvPicPr>
          <p:cNvPr id="40" name="Image 39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669CE518-3941-4205-9E0C-0B09D6F6950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488" y="418613"/>
            <a:ext cx="719051" cy="1109749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C32CAE4B-A433-40B9-8AB2-95AC1851DE97}"/>
              </a:ext>
            </a:extLst>
          </p:cNvPr>
          <p:cNvSpPr txBox="1"/>
          <p:nvPr/>
        </p:nvSpPr>
        <p:spPr>
          <a:xfrm rot="10800000" flipV="1">
            <a:off x="331850" y="251965"/>
            <a:ext cx="315707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Simon remarque qu’en échangeant deux cartes, il aurait pu gagner quatre fois. A quoi pense-t-il? Peut-on trouver plusieurs possibilités?</a:t>
            </a:r>
          </a:p>
        </p:txBody>
      </p:sp>
    </p:spTree>
    <p:extLst>
      <p:ext uri="{BB962C8B-B14F-4D97-AF65-F5344CB8AC3E}">
        <p14:creationId xmlns:p14="http://schemas.microsoft.com/office/powerpoint/2010/main" val="2477302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83F4EF6B-A5B9-4493-88EE-2B929992AC0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660" y="916276"/>
            <a:ext cx="720000" cy="1109133"/>
          </a:xfrm>
          <a:prstGeom prst="rect">
            <a:avLst/>
          </a:prstGeom>
        </p:spPr>
      </p:pic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D3977118-0F65-48FB-8B21-2E237101779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0398" y="3219550"/>
            <a:ext cx="720000" cy="1109133"/>
          </a:xfrm>
          <a:prstGeom prst="rect">
            <a:avLst/>
          </a:prstGeom>
        </p:spPr>
      </p:pic>
      <p:pic>
        <p:nvPicPr>
          <p:cNvPr id="15" name="Image 14" descr="Une image contenant dessin, horloge, ordinateur&#10;&#10;Description générée automatiquement">
            <a:extLst>
              <a:ext uri="{FF2B5EF4-FFF2-40B4-BE49-F238E27FC236}">
                <a16:creationId xmlns:a16="http://schemas.microsoft.com/office/drawing/2014/main" id="{0E560F49-8804-455C-A65F-860B549893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373" y="3321852"/>
            <a:ext cx="719051" cy="1109749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FCC2805B-0AFB-45A6-ACA2-F11195BB66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640" y="5564496"/>
            <a:ext cx="719051" cy="1109749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DB042FE8-BC6F-4DAB-B896-B35E8D0B293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0398" y="4348626"/>
            <a:ext cx="719051" cy="1109749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FD12D126-B0E2-4914-80C0-E756F66A26D3}"/>
              </a:ext>
            </a:extLst>
          </p:cNvPr>
          <p:cNvSpPr txBox="1"/>
          <p:nvPr/>
        </p:nvSpPr>
        <p:spPr>
          <a:xfrm>
            <a:off x="4675146" y="2871298"/>
            <a:ext cx="29989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Noémie</a:t>
            </a:r>
          </a:p>
          <a:p>
            <a:endParaRPr lang="fr-FR" dirty="0"/>
          </a:p>
          <a:p>
            <a:r>
              <a:rPr lang="fr-FR" dirty="0"/>
              <a:t>Océane                              Ewen</a:t>
            </a:r>
          </a:p>
          <a:p>
            <a:endParaRPr lang="fr-FR" dirty="0"/>
          </a:p>
          <a:p>
            <a:r>
              <a:rPr lang="fr-FR" dirty="0"/>
              <a:t>                        Simon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7466500-E74C-45A8-9A40-62887D0E5D9A}"/>
              </a:ext>
            </a:extLst>
          </p:cNvPr>
          <p:cNvSpPr txBox="1"/>
          <p:nvPr/>
        </p:nvSpPr>
        <p:spPr>
          <a:xfrm>
            <a:off x="386380" y="178229"/>
            <a:ext cx="27585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Ex CE1/CE2 Simon entame. L’équipe Noémie/Simon réalise deux  levées. 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346ACF65-8A70-4C79-B6D2-538193C244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016" y="916276"/>
            <a:ext cx="719051" cy="1109749"/>
          </a:xfrm>
          <a:prstGeom prst="rect">
            <a:avLst/>
          </a:prstGeom>
        </p:spPr>
      </p:pic>
      <p:pic>
        <p:nvPicPr>
          <p:cNvPr id="28" name="Image 27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3936D86F-B1BC-4555-BBF2-723630352D5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424" y="4511635"/>
            <a:ext cx="720000" cy="1111214"/>
          </a:xfrm>
          <a:prstGeom prst="rect">
            <a:avLst/>
          </a:prstGeom>
        </p:spPr>
      </p:pic>
      <p:pic>
        <p:nvPicPr>
          <p:cNvPr id="30" name="Image 29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01D2B665-934F-4820-A0A6-51672987693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856" y="5564495"/>
            <a:ext cx="719051" cy="1109749"/>
          </a:xfrm>
          <a:prstGeom prst="rect">
            <a:avLst/>
          </a:prstGeom>
        </p:spPr>
      </p:pic>
      <p:pic>
        <p:nvPicPr>
          <p:cNvPr id="32" name="Image 31" descr="Une image contenant dessin, horloge, signe&#10;&#10;Description générée automatiquement">
            <a:extLst>
              <a:ext uri="{FF2B5EF4-FFF2-40B4-BE49-F238E27FC236}">
                <a16:creationId xmlns:a16="http://schemas.microsoft.com/office/drawing/2014/main" id="{F045CF26-5151-4B47-B1ED-CAA380B754D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197" y="5564495"/>
            <a:ext cx="719051" cy="1109749"/>
          </a:xfrm>
          <a:prstGeom prst="rect">
            <a:avLst/>
          </a:prstGeom>
        </p:spPr>
      </p:pic>
      <p:pic>
        <p:nvPicPr>
          <p:cNvPr id="35" name="Image 3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F340296-1333-486A-AAE3-5F88A91D70D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253" y="916276"/>
            <a:ext cx="719051" cy="1109749"/>
          </a:xfrm>
          <a:prstGeom prst="rect">
            <a:avLst/>
          </a:prstGeom>
        </p:spPr>
      </p:pic>
      <p:pic>
        <p:nvPicPr>
          <p:cNvPr id="42" name="Image 4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84799322-B2E9-41CA-A151-4466E1BF04A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424" y="2109801"/>
            <a:ext cx="719051" cy="1109749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D65C33BC-22B4-4A29-AFE0-81CC0A34F00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0398" y="2108336"/>
            <a:ext cx="720000" cy="111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6886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359</Words>
  <Application>Microsoft Office PowerPoint</Application>
  <PresentationFormat>Grand écran</PresentationFormat>
  <Paragraphs>56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Thème Office</vt:lpstr>
      <vt:lpstr>Quelques situations simples (!!) à étudier en CE1/CE2</vt:lpstr>
      <vt:lpstr>On suppose qu’on joue à quatre et à cartes vues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Quelques situations simples à étudier en CP</dc:title>
  <dc:creator>Michel Gouy</dc:creator>
  <cp:lastModifiedBy>utilisateur</cp:lastModifiedBy>
  <cp:revision>36</cp:revision>
  <dcterms:created xsi:type="dcterms:W3CDTF">2020-12-30T09:37:41Z</dcterms:created>
  <dcterms:modified xsi:type="dcterms:W3CDTF">2021-01-22T14:34:09Z</dcterms:modified>
</cp:coreProperties>
</file>