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20" r:id="rId4"/>
    <p:sldId id="314" r:id="rId5"/>
    <p:sldId id="315" r:id="rId6"/>
    <p:sldId id="317" r:id="rId7"/>
    <p:sldId id="316" r:id="rId8"/>
    <p:sldId id="318" r:id="rId9"/>
    <p:sldId id="319" r:id="rId10"/>
    <p:sldId id="321" r:id="rId11"/>
    <p:sldId id="312" r:id="rId12"/>
    <p:sldId id="322" r:id="rId13"/>
    <p:sldId id="32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9BB50-1B50-41ED-B568-2018744D9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304789-25D8-4599-B875-913501380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F08C3D-75BA-4CB3-B659-F10A2530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4C39EF-84FC-4D36-96A9-D66FE032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D36135-688B-43D0-84A6-766FB046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4B7553-3ECE-4ADC-ADA3-394CD4E7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35F857-64BE-43C6-9A46-53D678E52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3E4C0B-2055-47E7-9EE1-2AEAC3A9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1F6F4-23A4-450E-975D-D9EAD263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9983B-C756-42BC-88ED-F0B974CA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81DC5C-A979-4EC9-B2B9-61512E3E6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521679-1D23-46AF-BA95-D4696F0A9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A37A2-E322-4E86-A21E-2201959E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F4A96-52E0-4733-BBCC-41AFC67E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2100F-3310-4F38-8942-CA841182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44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FB1F9B-17B8-40C2-8B69-83D45382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98A736-3BC4-4ACA-9827-9B5F1FA5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F2C3C4-8AB5-494A-A790-D92A2FBE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8E418A-9F84-417E-9CEC-C5D6FE75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8CC7E-AE33-4E18-9127-64ADF465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72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3BA72-F271-4A5A-B15D-CA1FAF21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CE9AE-2841-41BF-B5A1-A1C2BDB0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5D3CA1-E47C-499E-A922-4D17157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3827F4-19EF-4602-9692-498B9E2F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73D90-D0F2-46BD-BCCA-FC23B610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7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B2094-CB82-474B-9A26-634CC106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A4433-870A-474D-A9C7-0B9D78223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48A429-B460-41F7-94EF-5F0185134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47EEDC-B9C2-41B3-8EB5-61293AAF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DA418F-EE3E-409C-BDC5-28AFE144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936EA2-A12B-48A0-8B38-56E2EB66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82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968B3-DFA4-4107-A4D7-1B8E13B9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7DCF15-958E-446A-9BF1-7AF8A2EB4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636B91-92B8-4B69-807B-1A9F70987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6C69F8-B576-44E3-9503-9D493E3CE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1322D1-93E5-401C-AB0F-BEA96F023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62D2DB-79F9-404A-B292-B26390A9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009615-513C-4B0C-91D0-463D81B5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9C8507-CD60-4725-B8E8-0B5D3BD4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11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23C6B-F4ED-4831-93D0-0742F840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8340C4-EF05-4D20-B86D-F7FE8EE5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765FAE-2378-4226-AC15-EA29B566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491A25-B710-442A-9765-6C7181A2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388E63-8B73-4593-A217-616F451C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4E20BD-4FC1-42F3-A4F2-0C755A3C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A418CA-B199-41B1-890C-D2945094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35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5C1BA-39E0-41BA-95A4-7AE3B295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48C99-513E-41EC-A349-B8F6ECC6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3863AC-4A2B-4F0C-955C-956BE0F4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ED2C03-3CC6-46AA-BD82-E661BECF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5FBF03-7520-4E4B-BD6F-B4CE3185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C92DA7-E6F9-418A-88B8-5167C26E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35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4C001-7E3C-4790-8075-4E56DD7B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03E87A-3A04-480B-B32A-1237684B1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B02B0D-F1F9-4361-9D43-D89E94147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EF61B3-0F46-4CAB-97F1-9CD45CAC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F46A43-7439-45FD-921F-DD655059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51359B-A2CB-4D0F-A28E-495141FB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4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FCAD4B-DB66-4D4B-AD2E-BFEF2D69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36D20A-0F4C-4FB2-9C12-9C5CAFC4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95B380-F0B2-43CB-8FB9-D3945050A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D6A4C6-2AAD-42EC-9A1B-338EB352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46BA90-A941-4DD1-B2B1-F99D3390F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00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10" Type="http://schemas.openxmlformats.org/officeDocument/2006/relationships/image" Target="../media/image21.jpeg"/><Relationship Id="rId4" Type="http://schemas.openxmlformats.org/officeDocument/2006/relationships/image" Target="../media/image16.jpg"/><Relationship Id="rId9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17.jpg"/><Relationship Id="rId18" Type="http://schemas.openxmlformats.org/officeDocument/2006/relationships/image" Target="../media/image27.jpeg"/><Relationship Id="rId3" Type="http://schemas.openxmlformats.org/officeDocument/2006/relationships/image" Target="../media/image8.jpg"/><Relationship Id="rId7" Type="http://schemas.openxmlformats.org/officeDocument/2006/relationships/image" Target="../media/image24.jpg"/><Relationship Id="rId12" Type="http://schemas.openxmlformats.org/officeDocument/2006/relationships/image" Target="../media/image15.jpg"/><Relationship Id="rId17" Type="http://schemas.openxmlformats.org/officeDocument/2006/relationships/image" Target="../media/image20.jpg"/><Relationship Id="rId2" Type="http://schemas.openxmlformats.org/officeDocument/2006/relationships/image" Target="../media/image22.jpeg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11" Type="http://schemas.openxmlformats.org/officeDocument/2006/relationships/image" Target="../media/image14.jpg"/><Relationship Id="rId5" Type="http://schemas.openxmlformats.org/officeDocument/2006/relationships/image" Target="../media/image10.jpg"/><Relationship Id="rId15" Type="http://schemas.openxmlformats.org/officeDocument/2006/relationships/image" Target="../media/image19.jpg"/><Relationship Id="rId10" Type="http://schemas.openxmlformats.org/officeDocument/2006/relationships/image" Target="../media/image7.jpg"/><Relationship Id="rId4" Type="http://schemas.openxmlformats.org/officeDocument/2006/relationships/image" Target="../media/image4.jpg"/><Relationship Id="rId9" Type="http://schemas.openxmlformats.org/officeDocument/2006/relationships/image" Target="../media/image26.jpg"/><Relationship Id="rId1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gif"/><Relationship Id="rId5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13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13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13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C95C6-A7C2-4BDE-8B06-FAA7083615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Quelques situations simples à étudier en CP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06218-C78F-4C90-8C57-1F760FD2E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/>
              <a:t>Auteur : Michel Gouy (michel.gouy@ac-lille.fr)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94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04A24-F40D-46AC-A16A-BD38B447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Dans un second temps, on suppose qu’on joue à quatre et à cartes vues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B5AD28-C667-483D-9445-286E2390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 but affiché est (évidemment) de gagner un maximum de fois!</a:t>
            </a:r>
          </a:p>
        </p:txBody>
      </p:sp>
    </p:spTree>
    <p:extLst>
      <p:ext uri="{BB962C8B-B14F-4D97-AF65-F5344CB8AC3E}">
        <p14:creationId xmlns:p14="http://schemas.microsoft.com/office/powerpoint/2010/main" val="288477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367" y="2344498"/>
            <a:ext cx="1078577" cy="1664624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763" y="4998726"/>
            <a:ext cx="1078577" cy="166462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374" y="5020125"/>
            <a:ext cx="1078577" cy="1664624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091" y="171172"/>
            <a:ext cx="1078577" cy="1664624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41" y="2596688"/>
            <a:ext cx="1078577" cy="166462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75" y="173251"/>
            <a:ext cx="1078577" cy="1664624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19" y="2344498"/>
            <a:ext cx="1091889" cy="168516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9" y="2596688"/>
            <a:ext cx="1078577" cy="166462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389080" y="304973"/>
            <a:ext cx="2282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 sera le Score Si Simon entame?</a:t>
            </a:r>
          </a:p>
          <a:p>
            <a:endParaRPr lang="fr-FR" dirty="0"/>
          </a:p>
          <a:p>
            <a:r>
              <a:rPr lang="fr-FR" dirty="0"/>
              <a:t>Le choix de l’</a:t>
            </a:r>
            <a:r>
              <a:rPr lang="fr-FR" dirty="0" err="1"/>
              <a:t>entameur</a:t>
            </a:r>
            <a:r>
              <a:rPr lang="fr-FR" dirty="0"/>
              <a:t> a-t-il de l’importance sur le score?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4D7E429-6926-452E-8986-8A4E97111330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37036" y="2788237"/>
            <a:ext cx="753652" cy="116702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2DC729F-8DFD-4CBC-AF65-0ED16458508F}"/>
              </a:ext>
            </a:extLst>
          </p:cNvPr>
          <p:cNvSpPr txBox="1"/>
          <p:nvPr/>
        </p:nvSpPr>
        <p:spPr>
          <a:xfrm>
            <a:off x="4475900" y="2035035"/>
            <a:ext cx="1278384" cy="37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83E5F0-B1C7-471C-B69C-4CEC4B807E4C}"/>
              </a:ext>
            </a:extLst>
          </p:cNvPr>
          <p:cNvSpPr txBox="1"/>
          <p:nvPr/>
        </p:nvSpPr>
        <p:spPr>
          <a:xfrm>
            <a:off x="5655076" y="3114283"/>
            <a:ext cx="134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Ewen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1A66E1-273D-4B37-9F55-F224A0A4D878}"/>
              </a:ext>
            </a:extLst>
          </p:cNvPr>
          <p:cNvSpPr txBox="1"/>
          <p:nvPr/>
        </p:nvSpPr>
        <p:spPr>
          <a:xfrm>
            <a:off x="4609064" y="4468951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DE95BF4-854A-4E95-8364-3A37784DD9CC}"/>
              </a:ext>
            </a:extLst>
          </p:cNvPr>
          <p:cNvSpPr txBox="1"/>
          <p:nvPr/>
        </p:nvSpPr>
        <p:spPr>
          <a:xfrm>
            <a:off x="3329126" y="3187083"/>
            <a:ext cx="101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Océane</a:t>
            </a:r>
          </a:p>
        </p:txBody>
      </p:sp>
    </p:spTree>
    <p:extLst>
      <p:ext uri="{BB962C8B-B14F-4D97-AF65-F5344CB8AC3E}">
        <p14:creationId xmlns:p14="http://schemas.microsoft.com/office/powerpoint/2010/main" val="212288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41" y="5440348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819" y="3763000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387" y="227655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440348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70" y="227655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237" y="2621624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818" y="2622249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11" y="209824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8" y="3860498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133" y="5441813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61" y="5440348"/>
            <a:ext cx="720000" cy="1111214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834" y="2591247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325" y="2591248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8" y="2591249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363" y="209824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710" y="1481498"/>
            <a:ext cx="719051" cy="11097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4D7E429-6926-452E-8986-8A4E97111330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68513" y="2482321"/>
            <a:ext cx="1145342" cy="1773550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96F37882-D608-481C-A083-45B4C032CB1F}"/>
              </a:ext>
            </a:extLst>
          </p:cNvPr>
          <p:cNvSpPr txBox="1"/>
          <p:nvPr/>
        </p:nvSpPr>
        <p:spPr>
          <a:xfrm>
            <a:off x="467187" y="282046"/>
            <a:ext cx="2282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 sera le Score Si Océane entame?</a:t>
            </a:r>
          </a:p>
          <a:p>
            <a:endParaRPr lang="fr-FR" dirty="0"/>
          </a:p>
          <a:p>
            <a:r>
              <a:rPr lang="fr-FR" dirty="0"/>
              <a:t>Le choix de l’</a:t>
            </a:r>
            <a:r>
              <a:rPr lang="fr-FR" dirty="0" err="1"/>
              <a:t>entameur</a:t>
            </a:r>
            <a:r>
              <a:rPr lang="fr-FR" dirty="0"/>
              <a:t> a-t-il de l’importance sur le score? </a:t>
            </a:r>
          </a:p>
        </p:txBody>
      </p:sp>
    </p:spTree>
    <p:extLst>
      <p:ext uri="{BB962C8B-B14F-4D97-AF65-F5344CB8AC3E}">
        <p14:creationId xmlns:p14="http://schemas.microsoft.com/office/powerpoint/2010/main" val="121579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B7FCEEC-7DAB-4E5D-860F-61783F1B44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41299" y="2490273"/>
            <a:ext cx="1119645" cy="17337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D49A0D2-81E7-498D-84D3-8116B293B9FD}"/>
              </a:ext>
            </a:extLst>
          </p:cNvPr>
          <p:cNvSpPr txBox="1"/>
          <p:nvPr/>
        </p:nvSpPr>
        <p:spPr>
          <a:xfrm>
            <a:off x="4475900" y="2035035"/>
            <a:ext cx="1278384" cy="37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A1494A-EA13-44EB-B308-8C20AFA73847}"/>
              </a:ext>
            </a:extLst>
          </p:cNvPr>
          <p:cNvSpPr txBox="1"/>
          <p:nvPr/>
        </p:nvSpPr>
        <p:spPr>
          <a:xfrm>
            <a:off x="5655076" y="3114283"/>
            <a:ext cx="134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Ewen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966CA0-4E30-4AF7-981F-AA3F6B2B3D37}"/>
              </a:ext>
            </a:extLst>
          </p:cNvPr>
          <p:cNvSpPr txBox="1"/>
          <p:nvPr/>
        </p:nvSpPr>
        <p:spPr>
          <a:xfrm>
            <a:off x="4609064" y="4468951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0A8237-F031-4A89-B1CD-EDDD0EAEEF6B}"/>
              </a:ext>
            </a:extLst>
          </p:cNvPr>
          <p:cNvSpPr txBox="1"/>
          <p:nvPr/>
        </p:nvSpPr>
        <p:spPr>
          <a:xfrm>
            <a:off x="3329126" y="3187083"/>
            <a:ext cx="101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Océane</a:t>
            </a:r>
          </a:p>
        </p:txBody>
      </p:sp>
      <p:pic>
        <p:nvPicPr>
          <p:cNvPr id="7" name="Image 6" descr="reflechi.gif">
            <a:extLst>
              <a:ext uri="{FF2B5EF4-FFF2-40B4-BE49-F238E27FC236}">
                <a16:creationId xmlns:a16="http://schemas.microsoft.com/office/drawing/2014/main" id="{9B179E39-2BCA-43B3-BD15-A83993D0E2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03200" y="5306406"/>
            <a:ext cx="893290" cy="980728"/>
          </a:xfrm>
          <a:prstGeom prst="rect">
            <a:avLst/>
          </a:prstGeom>
        </p:spPr>
      </p:pic>
      <p:pic>
        <p:nvPicPr>
          <p:cNvPr id="8" name="Image 7" descr="reflechi2.gif">
            <a:extLst>
              <a:ext uri="{FF2B5EF4-FFF2-40B4-BE49-F238E27FC236}">
                <a16:creationId xmlns:a16="http://schemas.microsoft.com/office/drawing/2014/main" id="{F4DA384F-7AA6-41B2-8709-3690A4C594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8973" y="5283511"/>
            <a:ext cx="773817" cy="1152128"/>
          </a:xfrm>
          <a:prstGeom prst="rect">
            <a:avLst/>
          </a:prstGeom>
        </p:spPr>
      </p:pic>
      <p:pic>
        <p:nvPicPr>
          <p:cNvPr id="9" name="Image 8" descr="reflechi4.jpg">
            <a:extLst>
              <a:ext uri="{FF2B5EF4-FFF2-40B4-BE49-F238E27FC236}">
                <a16:creationId xmlns:a16="http://schemas.microsoft.com/office/drawing/2014/main" id="{2EC5FA06-03EE-4542-82FF-E9F67C7DA6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68" y="5306406"/>
            <a:ext cx="648072" cy="9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5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04A24-F40D-46AC-A16A-BD38B447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Dans un premier temps, on suppose qu’on joue à deux et à cartes vues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B5AD28-C667-483D-9445-286E2390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 but affiché est (évidemment) de gagner un maximum de fois!</a:t>
            </a:r>
          </a:p>
        </p:txBody>
      </p:sp>
    </p:spTree>
    <p:extLst>
      <p:ext uri="{BB962C8B-B14F-4D97-AF65-F5344CB8AC3E}">
        <p14:creationId xmlns:p14="http://schemas.microsoft.com/office/powerpoint/2010/main" val="293090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C’est à moi de jouer. Je joue le 7 Vert.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52645-DB3B-4E8F-BBD9-9C9DD0AF2B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Quelle carte doit mettre mon adversaire? Pourquoi? </a:t>
            </a:r>
          </a:p>
        </p:txBody>
      </p:sp>
      <p:pic>
        <p:nvPicPr>
          <p:cNvPr id="9" name="Image 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B4268D2-53F8-45D1-8FF6-9BD4B2A6A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69" y="5383126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87" y="5302979"/>
            <a:ext cx="719051" cy="1109749"/>
          </a:xfrm>
          <a:prstGeom prst="rect">
            <a:avLst/>
          </a:prstGeom>
        </p:spPr>
      </p:pic>
      <p:pic>
        <p:nvPicPr>
          <p:cNvPr id="14" name="Image 13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75EE34FA-70C0-4E1B-8325-FA97024B22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68" y="4067088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E64EA726-5685-4920-A39D-2ADF5F1041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477" y="4067088"/>
            <a:ext cx="719051" cy="1109749"/>
          </a:xfrm>
          <a:prstGeom prst="rect">
            <a:avLst/>
          </a:prstGeom>
        </p:spPr>
      </p:pic>
      <p:pic>
        <p:nvPicPr>
          <p:cNvPr id="12" name="Image 11" descr="reflechi.gif">
            <a:extLst>
              <a:ext uri="{FF2B5EF4-FFF2-40B4-BE49-F238E27FC236}">
                <a16:creationId xmlns:a16="http://schemas.microsoft.com/office/drawing/2014/main" id="{135D3E15-E8D9-47F1-A228-08D8DAB684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05567" y="2432935"/>
            <a:ext cx="89329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0.00185 L 0.0056 0.00185 C 0.00742 0.00347 0.0095 0.0051 0.01133 0.00695 C 0.01289 0.00857 0.01419 0.01065 0.01575 0.01204 C 0.01666 0.01297 0.01771 0.01366 0.01862 0.01459 C 0.0194 0.01551 0.02005 0.01667 0.02083 0.01736 C 0.02174 0.01806 0.02278 0.01806 0.0237 0.01852 C 0.02695 0.02246 0.02851 0.02477 0.0332 0.02639 L 0.03685 0.02755 C 0.0388 0.0294 0.04062 0.03172 0.04271 0.03287 C 0.04414 0.0338 0.0457 0.03426 0.047 0.03542 C 0.04896 0.03727 0.05078 0.03959 0.05286 0.04051 C 0.05599 0.04213 0.06002 0.04398 0.06302 0.04445 L 0.06966 0.04584 C 0.07057 0.0463 0.07148 0.04676 0.07252 0.04699 C 0.0737 0.04769 0.075 0.04792 0.07617 0.04838 C 0.08177 0.05093 0.07396 0.04861 0.08203 0.05093 C 0.08372 0.05139 0.08541 0.05185 0.08711 0.05232 C 0.08802 0.05255 0.08906 0.05324 0.08997 0.05347 C 0.0914 0.05417 0.09297 0.0544 0.0944 0.05486 C 0.10143 0.05764 0.09075 0.05463 0.09948 0.05741 C 0.10117 0.0581 0.10286 0.05834 0.10455 0.0588 C 0.10898 0.06389 0.10482 0.05996 0.11328 0.06273 C 0.11523 0.0632 0.11719 0.06459 0.11914 0.06528 C 0.12031 0.06574 0.12148 0.06597 0.12278 0.06644 C 0.1237 0.0669 0.12474 0.0676 0.12565 0.06783 C 0.1276 0.06852 0.12955 0.06852 0.13151 0.06922 C 0.13242 0.06945 0.13346 0.06991 0.13437 0.07037 C 0.1358 0.0713 0.13724 0.07315 0.1388 0.07315 L 0.14101 0.07315 " pathEditMode="relative" ptsTypes="AAAAAAAAAAAAAAAAAAAAAAAAAAA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505075"/>
            <a:ext cx="5157787" cy="3684588"/>
          </a:xfrm>
        </p:spPr>
        <p:txBody>
          <a:bodyPr/>
          <a:lstStyle/>
          <a:p>
            <a:r>
              <a:rPr lang="fr-FR" dirty="0"/>
              <a:t>C’est à moi de jouer. Quelle carte dois-je mettre sur la table? Pourquoi?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52645-DB3B-4E8F-BBD9-9C9DD0AF2B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4B3720E8-041B-4988-A755-F71917DA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98" y="3970165"/>
            <a:ext cx="719051" cy="1109749"/>
          </a:xfrm>
          <a:prstGeom prst="rect">
            <a:avLst/>
          </a:prstGeom>
        </p:spPr>
      </p:pic>
      <p:pic>
        <p:nvPicPr>
          <p:cNvPr id="9" name="Image 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B4268D2-53F8-45D1-8FF6-9BD4B2A6A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99" y="5176837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442" y="5042994"/>
            <a:ext cx="719051" cy="110974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03EEBAA-7BB5-4C57-9845-914AD87B66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441" y="3792494"/>
            <a:ext cx="719051" cy="1109749"/>
          </a:xfrm>
          <a:prstGeom prst="rect">
            <a:avLst/>
          </a:prstGeom>
        </p:spPr>
      </p:pic>
      <p:pic>
        <p:nvPicPr>
          <p:cNvPr id="11" name="Image 10" descr="reflechi.gif">
            <a:extLst>
              <a:ext uri="{FF2B5EF4-FFF2-40B4-BE49-F238E27FC236}">
                <a16:creationId xmlns:a16="http://schemas.microsoft.com/office/drawing/2014/main" id="{4F3D0EB2-2B1E-4474-9AF1-01E2800FFF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9788" y="4196109"/>
            <a:ext cx="89329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505075"/>
            <a:ext cx="5157787" cy="3684588"/>
          </a:xfrm>
        </p:spPr>
        <p:txBody>
          <a:bodyPr/>
          <a:lstStyle/>
          <a:p>
            <a:r>
              <a:rPr lang="fr-FR" dirty="0"/>
              <a:t>C’est à moi de jouer. Je mets le 8 Jaune. Que va-t-il se passer par la suite?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pic>
        <p:nvPicPr>
          <p:cNvPr id="7" name="Image 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4B3720E8-041B-4988-A755-F71917DA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497" y="5180676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05" y="3840919"/>
            <a:ext cx="719051" cy="11097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C686E0-A348-47ED-BDA7-EF6166934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66" y="3812410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380D682-521A-42E7-8658-EB5F71AAE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46" y="5137483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377D1C5-960A-4A86-892C-B73D12C17C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497" y="3839454"/>
            <a:ext cx="720000" cy="1111214"/>
          </a:xfrm>
          <a:prstGeom prst="rect">
            <a:avLst/>
          </a:prstGeom>
        </p:spPr>
      </p:pic>
      <p:pic>
        <p:nvPicPr>
          <p:cNvPr id="13" name="Espace réservé du contenu 12" descr="reflechi4.jpg">
            <a:extLst>
              <a:ext uri="{FF2B5EF4-FFF2-40B4-BE49-F238E27FC236}">
                <a16:creationId xmlns:a16="http://schemas.microsoft.com/office/drawing/2014/main" id="{5C17E134-CBB2-43C9-8422-713CBFB3BE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14890" y="3132456"/>
            <a:ext cx="2114550" cy="30003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01752C5-1195-44F4-81B1-9AD1526208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655" y="3792494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 0.0007 L 0.0082 0.0007 C 0.01002 0.00185 0.01211 0.00301 0.01393 0.0044 C 0.01471 0.00509 0.01536 0.00625 0.01614 0.00695 C 0.01679 0.00764 0.01757 0.00787 0.01836 0.00833 C 0.01927 0.00903 0.02031 0.01019 0.02122 0.01088 C 0.02239 0.01181 0.02369 0.01273 0.02487 0.01343 C 0.02565 0.01389 0.0263 0.01435 0.02708 0.01482 C 0.02812 0.01551 0.0289 0.0169 0.02994 0.01736 C 0.03242 0.01829 0.03476 0.01829 0.03724 0.01875 C 0.04218 0.02153 0.03606 0.01829 0.04375 0.0213 C 0.04453 0.02153 0.04518 0.02222 0.04596 0.02269 C 0.04739 0.02315 0.04896 0.02338 0.05039 0.02384 C 0.05455 0.02546 0.05859 0.02801 0.06276 0.02894 C 0.06679 0.03009 0.06966 0.03033 0.07369 0.03171 C 0.07461 0.03195 0.07565 0.03264 0.07656 0.03287 C 0.07799 0.03333 0.07955 0.03357 0.08099 0.03426 C 0.08164 0.03449 0.08242 0.03519 0.08307 0.03542 C 0.08437 0.03611 0.08554 0.03611 0.08672 0.03681 C 0.08828 0.0375 0.08958 0.03889 0.09114 0.03935 C 0.09231 0.03982 0.09362 0.04028 0.09479 0.04074 C 0.09765 0.0419 0.0983 0.04259 0.1013 0.04329 C 0.10351 0.04375 0.10573 0.04398 0.10781 0.04468 C 0.10911 0.04491 0.11028 0.04537 0.11146 0.04583 C 0.11224 0.0463 0.11289 0.04699 0.11367 0.04722 C 0.11588 0.04769 0.1181 0.04792 0.12031 0.04838 C 0.12409 0.0507 0.12409 0.05093 0.12968 0.05232 C 0.13255 0.05301 0.13554 0.0537 0.13841 0.05486 C 0.14401 0.05741 0.13672 0.05509 0.14349 0.05741 C 0.14505 0.0581 0.14648 0.05833 0.14791 0.0588 C 0.14909 0.05926 0.15026 0.05995 0.15156 0.06019 C 0.16289 0.06134 0.1858 0.06273 0.1858 0.06273 C 0.18724 0.0632 0.18867 0.06343 0.1901 0.06389 C 0.19518 0.0662 0.19323 0.06644 0.19739 0.06783 C 0.19909 0.06829 0.20078 0.06852 0.20247 0.06921 C 0.20351 0.06945 0.20442 0.06991 0.20547 0.07037 C 0.20612 0.07083 0.2069 0.07153 0.20755 0.07176 C 0.2125 0.07315 0.21276 0.07292 0.2164 0.07292 " pathEditMode="relative" ptsTypes="AAAAAAAAAAAAAAAAAAAAAAAAAAAAAAAAAAAA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505075"/>
            <a:ext cx="5157787" cy="3684588"/>
          </a:xfrm>
        </p:spPr>
        <p:txBody>
          <a:bodyPr/>
          <a:lstStyle/>
          <a:p>
            <a:r>
              <a:rPr lang="fr-FR" dirty="0"/>
              <a:t>C’est à moi de jouer. Je mets le 6 Jaune. Que va-t-il se passer par la suite?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52645-DB3B-4E8F-BBD9-9C9DD0AF2B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4B3720E8-041B-4988-A755-F71917DA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454" y="5150888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122" y="3782359"/>
            <a:ext cx="719051" cy="11097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C686E0-A348-47ED-BDA7-EF6166934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215" y="4621962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380D682-521A-42E7-8658-EB5F71AAE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891" y="462196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377D1C5-960A-4A86-892C-B73D12C17C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488" y="3780894"/>
            <a:ext cx="720000" cy="1111214"/>
          </a:xfrm>
          <a:prstGeom prst="rect">
            <a:avLst/>
          </a:prstGeom>
        </p:spPr>
      </p:pic>
      <p:pic>
        <p:nvPicPr>
          <p:cNvPr id="18" name="Image 17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BE7B25F-D8FA-4F26-99B7-786FE154FC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103" y="3429000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6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1088 L 0.00156 -0.01088 C 0.01523 -0.0088 0.00625 -0.01088 0.01484 -0.0081 C 0.01654 -0.00741 0.01823 -0.00718 0.01979 -0.00648 C 0.02422 -0.00463 0.02422 -0.00324 0.02813 -0.00208 C 0.03034 -0.00139 0.03268 -0.00116 0.0349 -0.00069 C 0.0362 -0.00023 0.03763 0.00023 0.03906 0.00093 C 0.03984 0.00116 0.04063 0.00208 0.04154 0.00231 C 0.04336 0.00301 0.04544 0.00324 0.0474 0.0037 C 0.04818 0.0044 0.04896 0.00486 0.04987 0.00532 C 0.05365 0.00694 0.05664 0.00741 0.06068 0.00833 C 0.06146 0.0088 0.06237 0.00926 0.06315 0.00972 C 0.0651 0.01065 0.06875 0.01227 0.0707 0.01273 C 0.07891 0.01481 0.075 0.01319 0.08151 0.01574 C 0.08255 0.01597 0.08372 0.01667 0.0849 0.01713 C 0.08568 0.01759 0.08646 0.01829 0.08737 0.01852 C 0.0901 0.01968 0.09297 0.01991 0.0957 0.02153 C 0.09648 0.02199 0.09727 0.02292 0.09818 0.02315 C 0.10208 0.02384 0.10599 0.02407 0.1099 0.02454 C 0.1112 0.025 0.11263 0.02546 0.11406 0.02593 C 0.11484 0.02639 0.11563 0.02708 0.11654 0.02755 C 0.1181 0.02824 0.12253 0.03009 0.12396 0.03032 C 0.12734 0.03102 0.13073 0.03148 0.13398 0.03194 C 0.13854 0.03472 0.13568 0.03333 0.14323 0.03333 " pathEditMode="relative" ptsTypes="AAAAAAAAAAAAAAAAAAA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505075"/>
            <a:ext cx="5157787" cy="3684588"/>
          </a:xfrm>
        </p:spPr>
        <p:txBody>
          <a:bodyPr/>
          <a:lstStyle/>
          <a:p>
            <a:r>
              <a:rPr lang="fr-FR" dirty="0"/>
              <a:t>C’est à moi de jouer. Je mets le 8 Jaune. Que va-t-il se passer par la suite?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52645-DB3B-4E8F-BBD9-9C9DD0AF2B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4B3720E8-041B-4988-A755-F71917DA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906" y="5304336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729" y="4141228"/>
            <a:ext cx="719051" cy="11097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C686E0-A348-47ED-BDA7-EF6166934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239" y="5072026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B4DFBEDE-73AC-42A9-951D-B577C7D65D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65" y="3985942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380D682-521A-42E7-8658-EB5F71AAEF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630" y="398594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377D1C5-960A-4A86-892C-B73D12C17C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57" y="4065622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533 L 0.00208 0.00533 C 0.00455 0.00579 0.00703 0.00602 0.0095 0.00671 C 0.01093 0.00695 0.01224 0.00787 0.01367 0.0081 C 0.01614 0.0088 0.01875 0.00926 0.02122 0.00972 C 0.02825 0.01389 0.02448 0.01227 0.03281 0.01412 C 0.03854 0.01736 0.03151 0.01366 0.04036 0.01713 C 0.04127 0.01736 0.04205 0.01806 0.04284 0.01852 C 0.04752 0.02083 0.05312 0.02292 0.05781 0.02454 C 0.0595 0.025 0.06119 0.02546 0.06289 0.02593 C 0.06562 0.02662 0.06836 0.02685 0.07122 0.02732 C 0.07343 0.02778 0.07565 0.0287 0.07786 0.02894 C 0.08502 0.02963 0.09231 0.02986 0.09948 0.03033 C 0.10039 0.03125 0.10104 0.03264 0.10208 0.03333 C 0.10338 0.03426 0.10481 0.03426 0.10625 0.03472 C 0.10729 0.03519 0.10846 0.03588 0.1095 0.03634 C 0.11093 0.03681 0.11224 0.03773 0.11367 0.03773 C 0.13007 0.03866 0.14648 0.03866 0.16289 0.03912 C 0.16536 0.03982 0.16784 0.04005 0.17031 0.04074 C 0.17148 0.04097 0.17252 0.04167 0.17369 0.04213 C 0.17643 0.04329 0.17929 0.04352 0.18203 0.04514 C 0.18281 0.0456 0.18372 0.0463 0.1845 0.04653 C 0.18893 0.04815 0.18997 0.04745 0.19375 0.04954 C 0.19427 0.05 0.19479 0.05046 0.19544 0.05116 " pathEditMode="relative" ptsTypes="AAAAAAAAAAAAAAAAAAAAA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6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505075"/>
            <a:ext cx="5157787" cy="3684588"/>
          </a:xfrm>
        </p:spPr>
        <p:txBody>
          <a:bodyPr/>
          <a:lstStyle/>
          <a:p>
            <a:r>
              <a:rPr lang="fr-FR" dirty="0"/>
              <a:t>C’est à moi de jouer. Je mets le 6 Jaune. Que va-t-il se passer par la suite?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52645-DB3B-4E8F-BBD9-9C9DD0AF2B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4B3720E8-041B-4988-A755-F71917DA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273" y="5176837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362" y="4021343"/>
            <a:ext cx="719051" cy="11097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C686E0-A348-47ED-BDA7-EF6166934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518" y="3690158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B4DFBEDE-73AC-42A9-951D-B577C7D65D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93" y="4866552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380D682-521A-42E7-8658-EB5F71AAEF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517" y="4875241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377D1C5-960A-4A86-892C-B73D12C17C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005" y="4021343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2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787 L -0.00013 -0.00787 C 0.01849 -0.0044 -0.00039 -0.00764 0.03737 -0.00509 C 0.04154 -0.00486 0.0457 -0.00417 0.04987 -0.00347 C 0.05117 -0.00301 0.0526 -0.00278 0.05404 -0.00208 C 0.05586 -0.00139 0.05794 0.00069 0.05977 0.00093 C 0.07122 0.00185 0.08255 0.00185 0.09401 0.00231 C 0.09648 0.00278 0.09896 0.00324 0.10156 0.0037 C 0.10938 0.00579 0.10638 0.00833 0.11901 0.00833 L 0.15742 0.00833 " pathEditMode="relative" ptsTypes="AAAAA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E560E-E3E5-4671-B289-D3FB648D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Situation 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3BF7BC-7ED0-4622-B000-EB91A0F01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Moi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174B5B-6433-475E-BB3C-8EA2BB5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505075"/>
            <a:ext cx="5157787" cy="3684588"/>
          </a:xfrm>
        </p:spPr>
        <p:txBody>
          <a:bodyPr/>
          <a:lstStyle/>
          <a:p>
            <a:r>
              <a:rPr lang="fr-FR" dirty="0"/>
              <a:t>C’est à moi de jouer. Puis-je gagner deux fois?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F879A8-872F-43B2-AB6E-4762798D3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Mon adversaire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452645-DB3B-4E8F-BBD9-9C9DD0AF2B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4B3720E8-041B-4988-A755-F71917DA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273" y="5176837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63D0A94-C64A-498F-B027-CD7DDDA8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362" y="4021343"/>
            <a:ext cx="719051" cy="11097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C686E0-A348-47ED-BDA7-EF6166934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518" y="3690158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B4DFBEDE-73AC-42A9-951D-B577C7D65D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193" y="4866552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380D682-521A-42E7-8658-EB5F71AAEF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517" y="4875241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377D1C5-960A-4A86-892C-B73D12C17C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005" y="4021343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281</Words>
  <Application>Microsoft Office PowerPoint</Application>
  <PresentationFormat>Grand écran</PresentationFormat>
  <Paragraphs>57</Paragraphs>
  <Slides>13</Slides>
  <Notes>0</Notes>
  <HiddenSlides>2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Quelques situations simples à étudier en CP</vt:lpstr>
      <vt:lpstr>Dans un premier temps, on suppose qu’on joue à deux et à cartes vues</vt:lpstr>
      <vt:lpstr>Situation 1</vt:lpstr>
      <vt:lpstr>Situation 2</vt:lpstr>
      <vt:lpstr>Situation 3</vt:lpstr>
      <vt:lpstr>Situation 4</vt:lpstr>
      <vt:lpstr>Situation 5</vt:lpstr>
      <vt:lpstr>Situation 6</vt:lpstr>
      <vt:lpstr>Situation 7</vt:lpstr>
      <vt:lpstr>Dans un second temps, on suppose qu’on joue à quatre et à cartes vues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situations simples à étudier en CP</dc:title>
  <dc:creator>Michel Gouy</dc:creator>
  <cp:lastModifiedBy>utilisateur</cp:lastModifiedBy>
  <cp:revision>15</cp:revision>
  <dcterms:created xsi:type="dcterms:W3CDTF">2020-12-30T09:37:41Z</dcterms:created>
  <dcterms:modified xsi:type="dcterms:W3CDTF">2021-01-22T14:33:37Z</dcterms:modified>
</cp:coreProperties>
</file>