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9" r:id="rId2"/>
    <p:sldId id="327" r:id="rId3"/>
    <p:sldId id="316" r:id="rId4"/>
    <p:sldId id="328" r:id="rId5"/>
    <p:sldId id="317" r:id="rId6"/>
    <p:sldId id="329" r:id="rId7"/>
    <p:sldId id="318" r:id="rId8"/>
    <p:sldId id="330" r:id="rId9"/>
    <p:sldId id="319" r:id="rId10"/>
    <p:sldId id="324" r:id="rId11"/>
    <p:sldId id="332" r:id="rId12"/>
    <p:sldId id="333" r:id="rId13"/>
    <p:sldId id="334" r:id="rId14"/>
    <p:sldId id="336" r:id="rId15"/>
    <p:sldId id="331" r:id="rId16"/>
    <p:sldId id="326" r:id="rId17"/>
    <p:sldId id="325" r:id="rId18"/>
    <p:sldId id="337" r:id="rId19"/>
    <p:sldId id="256" r:id="rId20"/>
    <p:sldId id="293" r:id="rId21"/>
    <p:sldId id="285" r:id="rId22"/>
    <p:sldId id="290" r:id="rId23"/>
    <p:sldId id="287" r:id="rId24"/>
    <p:sldId id="292" r:id="rId25"/>
    <p:sldId id="299" r:id="rId26"/>
    <p:sldId id="300" r:id="rId27"/>
    <p:sldId id="338" r:id="rId28"/>
    <p:sldId id="339" r:id="rId29"/>
    <p:sldId id="340" r:id="rId30"/>
    <p:sldId id="341" r:id="rId31"/>
    <p:sldId id="342" r:id="rId32"/>
    <p:sldId id="343" r:id="rId33"/>
    <p:sldId id="344" r:id="rId34"/>
    <p:sldId id="345" r:id="rId35"/>
    <p:sldId id="346" r:id="rId36"/>
    <p:sldId id="347" r:id="rId37"/>
    <p:sldId id="348" r:id="rId38"/>
    <p:sldId id="349" r:id="rId39"/>
    <p:sldId id="351" r:id="rId40"/>
    <p:sldId id="352" r:id="rId41"/>
    <p:sldId id="350" r:id="rId42"/>
    <p:sldId id="354" r:id="rId4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04" autoAdjust="0"/>
    <p:restoredTop sz="94660"/>
  </p:normalViewPr>
  <p:slideViewPr>
    <p:cSldViewPr snapToGrid="0">
      <p:cViewPr varScale="1">
        <p:scale>
          <a:sx n="71" d="100"/>
          <a:sy n="71" d="100"/>
        </p:scale>
        <p:origin x="69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051B4B-42AA-4C85-BE94-DD1EBDB4ED5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A94CFE71-A796-4FFF-B48C-C1702721E3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BC393C5A-52BB-4FA9-A3AC-F98CF903ECB1}"/>
              </a:ext>
            </a:extLst>
          </p:cNvPr>
          <p:cNvSpPr>
            <a:spLocks noGrp="1"/>
          </p:cNvSpPr>
          <p:nvPr>
            <p:ph type="dt" sz="half" idx="10"/>
          </p:nvPr>
        </p:nvSpPr>
        <p:spPr/>
        <p:txBody>
          <a:bodyPr/>
          <a:lstStyle/>
          <a:p>
            <a:fld id="{7F9AF96A-3B3D-4203-8253-C0877EAD5478}" type="datetimeFigureOut">
              <a:rPr lang="fr-FR" smtClean="0"/>
              <a:t>22/01/2021</a:t>
            </a:fld>
            <a:endParaRPr lang="fr-FR"/>
          </a:p>
        </p:txBody>
      </p:sp>
      <p:sp>
        <p:nvSpPr>
          <p:cNvPr id="5" name="Espace réservé du pied de page 4">
            <a:extLst>
              <a:ext uri="{FF2B5EF4-FFF2-40B4-BE49-F238E27FC236}">
                <a16:creationId xmlns:a16="http://schemas.microsoft.com/office/drawing/2014/main" id="{3E8D06E1-D606-4DAA-8256-22826594152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92E370C-84C8-4427-A064-F40F08B20ED1}"/>
              </a:ext>
            </a:extLst>
          </p:cNvPr>
          <p:cNvSpPr>
            <a:spLocks noGrp="1"/>
          </p:cNvSpPr>
          <p:nvPr>
            <p:ph type="sldNum" sz="quarter" idx="12"/>
          </p:nvPr>
        </p:nvSpPr>
        <p:spPr/>
        <p:txBody>
          <a:bodyPr/>
          <a:lstStyle/>
          <a:p>
            <a:fld id="{00C125AB-BE44-4318-9B2D-2C4E5AC77CDA}" type="slidenum">
              <a:rPr lang="fr-FR" smtClean="0"/>
              <a:t>‹N°›</a:t>
            </a:fld>
            <a:endParaRPr lang="fr-FR"/>
          </a:p>
        </p:txBody>
      </p:sp>
    </p:spTree>
    <p:extLst>
      <p:ext uri="{BB962C8B-B14F-4D97-AF65-F5344CB8AC3E}">
        <p14:creationId xmlns:p14="http://schemas.microsoft.com/office/powerpoint/2010/main" val="1021258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5FE29F-2960-4207-9B80-D2DF6067C6BB}"/>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7DF83892-FAFC-4BF0-B668-A262AA4D7C7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EC9D43D-92A7-4A5F-988F-A58054205C3B}"/>
              </a:ext>
            </a:extLst>
          </p:cNvPr>
          <p:cNvSpPr>
            <a:spLocks noGrp="1"/>
          </p:cNvSpPr>
          <p:nvPr>
            <p:ph type="dt" sz="half" idx="10"/>
          </p:nvPr>
        </p:nvSpPr>
        <p:spPr/>
        <p:txBody>
          <a:bodyPr/>
          <a:lstStyle/>
          <a:p>
            <a:fld id="{7F9AF96A-3B3D-4203-8253-C0877EAD5478}" type="datetimeFigureOut">
              <a:rPr lang="fr-FR" smtClean="0"/>
              <a:t>22/01/2021</a:t>
            </a:fld>
            <a:endParaRPr lang="fr-FR"/>
          </a:p>
        </p:txBody>
      </p:sp>
      <p:sp>
        <p:nvSpPr>
          <p:cNvPr id="5" name="Espace réservé du pied de page 4">
            <a:extLst>
              <a:ext uri="{FF2B5EF4-FFF2-40B4-BE49-F238E27FC236}">
                <a16:creationId xmlns:a16="http://schemas.microsoft.com/office/drawing/2014/main" id="{74EF6DD2-CA96-4E9A-844D-7E4D325DDF1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DDB4472-C7C0-4767-9834-846EF1FF3511}"/>
              </a:ext>
            </a:extLst>
          </p:cNvPr>
          <p:cNvSpPr>
            <a:spLocks noGrp="1"/>
          </p:cNvSpPr>
          <p:nvPr>
            <p:ph type="sldNum" sz="quarter" idx="12"/>
          </p:nvPr>
        </p:nvSpPr>
        <p:spPr/>
        <p:txBody>
          <a:bodyPr/>
          <a:lstStyle/>
          <a:p>
            <a:fld id="{00C125AB-BE44-4318-9B2D-2C4E5AC77CDA}" type="slidenum">
              <a:rPr lang="fr-FR" smtClean="0"/>
              <a:t>‹N°›</a:t>
            </a:fld>
            <a:endParaRPr lang="fr-FR"/>
          </a:p>
        </p:txBody>
      </p:sp>
    </p:spTree>
    <p:extLst>
      <p:ext uri="{BB962C8B-B14F-4D97-AF65-F5344CB8AC3E}">
        <p14:creationId xmlns:p14="http://schemas.microsoft.com/office/powerpoint/2010/main" val="3486346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819BC1D4-61F0-42BE-AA5F-7F0447523077}"/>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EFB69019-36FF-41EA-AB06-8B9EC57D076F}"/>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F633EB5-D9F3-4B8C-B7FE-68F5AFD20A3A}"/>
              </a:ext>
            </a:extLst>
          </p:cNvPr>
          <p:cNvSpPr>
            <a:spLocks noGrp="1"/>
          </p:cNvSpPr>
          <p:nvPr>
            <p:ph type="dt" sz="half" idx="10"/>
          </p:nvPr>
        </p:nvSpPr>
        <p:spPr/>
        <p:txBody>
          <a:bodyPr/>
          <a:lstStyle/>
          <a:p>
            <a:fld id="{7F9AF96A-3B3D-4203-8253-C0877EAD5478}" type="datetimeFigureOut">
              <a:rPr lang="fr-FR" smtClean="0"/>
              <a:t>22/01/2021</a:t>
            </a:fld>
            <a:endParaRPr lang="fr-FR"/>
          </a:p>
        </p:txBody>
      </p:sp>
      <p:sp>
        <p:nvSpPr>
          <p:cNvPr id="5" name="Espace réservé du pied de page 4">
            <a:extLst>
              <a:ext uri="{FF2B5EF4-FFF2-40B4-BE49-F238E27FC236}">
                <a16:creationId xmlns:a16="http://schemas.microsoft.com/office/drawing/2014/main" id="{B71EB423-67B2-4903-B295-C98C3A6B464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397F7CD-82AB-4BC8-BD7B-365317E5D141}"/>
              </a:ext>
            </a:extLst>
          </p:cNvPr>
          <p:cNvSpPr>
            <a:spLocks noGrp="1"/>
          </p:cNvSpPr>
          <p:nvPr>
            <p:ph type="sldNum" sz="quarter" idx="12"/>
          </p:nvPr>
        </p:nvSpPr>
        <p:spPr/>
        <p:txBody>
          <a:bodyPr/>
          <a:lstStyle/>
          <a:p>
            <a:fld id="{00C125AB-BE44-4318-9B2D-2C4E5AC77CDA}" type="slidenum">
              <a:rPr lang="fr-FR" smtClean="0"/>
              <a:t>‹N°›</a:t>
            </a:fld>
            <a:endParaRPr lang="fr-FR"/>
          </a:p>
        </p:txBody>
      </p:sp>
    </p:spTree>
    <p:extLst>
      <p:ext uri="{BB962C8B-B14F-4D97-AF65-F5344CB8AC3E}">
        <p14:creationId xmlns:p14="http://schemas.microsoft.com/office/powerpoint/2010/main" val="485623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A9EEFF-E687-4079-ADAD-F96F9E10D3F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7597EA5-AE9E-44F9-B0FA-2432384C4DDD}"/>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D4DBD8C-F309-425E-A0AE-8F907D7FB1E3}"/>
              </a:ext>
            </a:extLst>
          </p:cNvPr>
          <p:cNvSpPr>
            <a:spLocks noGrp="1"/>
          </p:cNvSpPr>
          <p:nvPr>
            <p:ph type="dt" sz="half" idx="10"/>
          </p:nvPr>
        </p:nvSpPr>
        <p:spPr/>
        <p:txBody>
          <a:bodyPr/>
          <a:lstStyle/>
          <a:p>
            <a:fld id="{7F9AF96A-3B3D-4203-8253-C0877EAD5478}" type="datetimeFigureOut">
              <a:rPr lang="fr-FR" smtClean="0"/>
              <a:t>22/01/2021</a:t>
            </a:fld>
            <a:endParaRPr lang="fr-FR"/>
          </a:p>
        </p:txBody>
      </p:sp>
      <p:sp>
        <p:nvSpPr>
          <p:cNvPr id="5" name="Espace réservé du pied de page 4">
            <a:extLst>
              <a:ext uri="{FF2B5EF4-FFF2-40B4-BE49-F238E27FC236}">
                <a16:creationId xmlns:a16="http://schemas.microsoft.com/office/drawing/2014/main" id="{78CE8813-5427-479F-9539-08533A8435F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A5BF24B-1347-4047-A257-E0501E12F71C}"/>
              </a:ext>
            </a:extLst>
          </p:cNvPr>
          <p:cNvSpPr>
            <a:spLocks noGrp="1"/>
          </p:cNvSpPr>
          <p:nvPr>
            <p:ph type="sldNum" sz="quarter" idx="12"/>
          </p:nvPr>
        </p:nvSpPr>
        <p:spPr/>
        <p:txBody>
          <a:bodyPr/>
          <a:lstStyle/>
          <a:p>
            <a:fld id="{00C125AB-BE44-4318-9B2D-2C4E5AC77CDA}" type="slidenum">
              <a:rPr lang="fr-FR" smtClean="0"/>
              <a:t>‹N°›</a:t>
            </a:fld>
            <a:endParaRPr lang="fr-FR"/>
          </a:p>
        </p:txBody>
      </p:sp>
    </p:spTree>
    <p:extLst>
      <p:ext uri="{BB962C8B-B14F-4D97-AF65-F5344CB8AC3E}">
        <p14:creationId xmlns:p14="http://schemas.microsoft.com/office/powerpoint/2010/main" val="1841698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B5AB51-DC6C-43B7-BADB-294B36965CB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026A1DFF-E377-47F8-A2E1-C6380CCCE6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3515265B-B4EC-41C9-A6DD-92DECFF9FE97}"/>
              </a:ext>
            </a:extLst>
          </p:cNvPr>
          <p:cNvSpPr>
            <a:spLocks noGrp="1"/>
          </p:cNvSpPr>
          <p:nvPr>
            <p:ph type="dt" sz="half" idx="10"/>
          </p:nvPr>
        </p:nvSpPr>
        <p:spPr/>
        <p:txBody>
          <a:bodyPr/>
          <a:lstStyle/>
          <a:p>
            <a:fld id="{7F9AF96A-3B3D-4203-8253-C0877EAD5478}" type="datetimeFigureOut">
              <a:rPr lang="fr-FR" smtClean="0"/>
              <a:t>22/01/2021</a:t>
            </a:fld>
            <a:endParaRPr lang="fr-FR"/>
          </a:p>
        </p:txBody>
      </p:sp>
      <p:sp>
        <p:nvSpPr>
          <p:cNvPr id="5" name="Espace réservé du pied de page 4">
            <a:extLst>
              <a:ext uri="{FF2B5EF4-FFF2-40B4-BE49-F238E27FC236}">
                <a16:creationId xmlns:a16="http://schemas.microsoft.com/office/drawing/2014/main" id="{02D8C634-CF46-442A-A9B5-E0D2C1AC143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3997D24-959A-48F7-B0CD-B0631DCA2ED9}"/>
              </a:ext>
            </a:extLst>
          </p:cNvPr>
          <p:cNvSpPr>
            <a:spLocks noGrp="1"/>
          </p:cNvSpPr>
          <p:nvPr>
            <p:ph type="sldNum" sz="quarter" idx="12"/>
          </p:nvPr>
        </p:nvSpPr>
        <p:spPr/>
        <p:txBody>
          <a:bodyPr/>
          <a:lstStyle/>
          <a:p>
            <a:fld id="{00C125AB-BE44-4318-9B2D-2C4E5AC77CDA}" type="slidenum">
              <a:rPr lang="fr-FR" smtClean="0"/>
              <a:t>‹N°›</a:t>
            </a:fld>
            <a:endParaRPr lang="fr-FR"/>
          </a:p>
        </p:txBody>
      </p:sp>
    </p:spTree>
    <p:extLst>
      <p:ext uri="{BB962C8B-B14F-4D97-AF65-F5344CB8AC3E}">
        <p14:creationId xmlns:p14="http://schemas.microsoft.com/office/powerpoint/2010/main" val="536136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CE7C7F-3B6C-4ECB-8324-F4834C748A8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8360362-E321-4F44-8B6A-1A19942380F2}"/>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5BCAB3AC-1883-4FE9-947E-D27FBC47BF46}"/>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F66C1E53-7585-4635-95C6-37611E03DAA2}"/>
              </a:ext>
            </a:extLst>
          </p:cNvPr>
          <p:cNvSpPr>
            <a:spLocks noGrp="1"/>
          </p:cNvSpPr>
          <p:nvPr>
            <p:ph type="dt" sz="half" idx="10"/>
          </p:nvPr>
        </p:nvSpPr>
        <p:spPr/>
        <p:txBody>
          <a:bodyPr/>
          <a:lstStyle/>
          <a:p>
            <a:fld id="{7F9AF96A-3B3D-4203-8253-C0877EAD5478}" type="datetimeFigureOut">
              <a:rPr lang="fr-FR" smtClean="0"/>
              <a:t>22/01/2021</a:t>
            </a:fld>
            <a:endParaRPr lang="fr-FR"/>
          </a:p>
        </p:txBody>
      </p:sp>
      <p:sp>
        <p:nvSpPr>
          <p:cNvPr id="6" name="Espace réservé du pied de page 5">
            <a:extLst>
              <a:ext uri="{FF2B5EF4-FFF2-40B4-BE49-F238E27FC236}">
                <a16:creationId xmlns:a16="http://schemas.microsoft.com/office/drawing/2014/main" id="{91D41C8F-F0EC-4471-B856-CC655A3AAF0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765D8DF-DCFD-46A2-92B0-BF3E35B3C774}"/>
              </a:ext>
            </a:extLst>
          </p:cNvPr>
          <p:cNvSpPr>
            <a:spLocks noGrp="1"/>
          </p:cNvSpPr>
          <p:nvPr>
            <p:ph type="sldNum" sz="quarter" idx="12"/>
          </p:nvPr>
        </p:nvSpPr>
        <p:spPr/>
        <p:txBody>
          <a:bodyPr/>
          <a:lstStyle/>
          <a:p>
            <a:fld id="{00C125AB-BE44-4318-9B2D-2C4E5AC77CDA}" type="slidenum">
              <a:rPr lang="fr-FR" smtClean="0"/>
              <a:t>‹N°›</a:t>
            </a:fld>
            <a:endParaRPr lang="fr-FR"/>
          </a:p>
        </p:txBody>
      </p:sp>
    </p:spTree>
    <p:extLst>
      <p:ext uri="{BB962C8B-B14F-4D97-AF65-F5344CB8AC3E}">
        <p14:creationId xmlns:p14="http://schemas.microsoft.com/office/powerpoint/2010/main" val="2535753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215A7C-7556-4B2A-8B42-962ED74A3795}"/>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C4DF13F9-7C0A-41DA-B46A-6192BA17AA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7CB1E976-FB0A-4347-9D48-064CADDD2860}"/>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3DFF67F5-7391-4FFF-8C9D-38ADA17BDF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B3171360-B96F-43A3-89DD-CF8765193CEA}"/>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63AABE9-1B7B-4F26-87F6-FCFB610BFF25}"/>
              </a:ext>
            </a:extLst>
          </p:cNvPr>
          <p:cNvSpPr>
            <a:spLocks noGrp="1"/>
          </p:cNvSpPr>
          <p:nvPr>
            <p:ph type="dt" sz="half" idx="10"/>
          </p:nvPr>
        </p:nvSpPr>
        <p:spPr/>
        <p:txBody>
          <a:bodyPr/>
          <a:lstStyle/>
          <a:p>
            <a:fld id="{7F9AF96A-3B3D-4203-8253-C0877EAD5478}" type="datetimeFigureOut">
              <a:rPr lang="fr-FR" smtClean="0"/>
              <a:t>22/01/2021</a:t>
            </a:fld>
            <a:endParaRPr lang="fr-FR"/>
          </a:p>
        </p:txBody>
      </p:sp>
      <p:sp>
        <p:nvSpPr>
          <p:cNvPr id="8" name="Espace réservé du pied de page 7">
            <a:extLst>
              <a:ext uri="{FF2B5EF4-FFF2-40B4-BE49-F238E27FC236}">
                <a16:creationId xmlns:a16="http://schemas.microsoft.com/office/drawing/2014/main" id="{968B71C4-D654-46D1-9178-70C56263AA5B}"/>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A5BB0737-538E-414A-9A90-960D35A4344A}"/>
              </a:ext>
            </a:extLst>
          </p:cNvPr>
          <p:cNvSpPr>
            <a:spLocks noGrp="1"/>
          </p:cNvSpPr>
          <p:nvPr>
            <p:ph type="sldNum" sz="quarter" idx="12"/>
          </p:nvPr>
        </p:nvSpPr>
        <p:spPr/>
        <p:txBody>
          <a:bodyPr/>
          <a:lstStyle/>
          <a:p>
            <a:fld id="{00C125AB-BE44-4318-9B2D-2C4E5AC77CDA}" type="slidenum">
              <a:rPr lang="fr-FR" smtClean="0"/>
              <a:t>‹N°›</a:t>
            </a:fld>
            <a:endParaRPr lang="fr-FR"/>
          </a:p>
        </p:txBody>
      </p:sp>
    </p:spTree>
    <p:extLst>
      <p:ext uri="{BB962C8B-B14F-4D97-AF65-F5344CB8AC3E}">
        <p14:creationId xmlns:p14="http://schemas.microsoft.com/office/powerpoint/2010/main" val="3902743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683B5F-6F6B-466E-AD4C-B9560B69997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8FC4C5D0-AF73-4E02-BE74-4503CF6FDD27}"/>
              </a:ext>
            </a:extLst>
          </p:cNvPr>
          <p:cNvSpPr>
            <a:spLocks noGrp="1"/>
          </p:cNvSpPr>
          <p:nvPr>
            <p:ph type="dt" sz="half" idx="10"/>
          </p:nvPr>
        </p:nvSpPr>
        <p:spPr/>
        <p:txBody>
          <a:bodyPr/>
          <a:lstStyle/>
          <a:p>
            <a:fld id="{7F9AF96A-3B3D-4203-8253-C0877EAD5478}" type="datetimeFigureOut">
              <a:rPr lang="fr-FR" smtClean="0"/>
              <a:t>22/01/2021</a:t>
            </a:fld>
            <a:endParaRPr lang="fr-FR"/>
          </a:p>
        </p:txBody>
      </p:sp>
      <p:sp>
        <p:nvSpPr>
          <p:cNvPr id="4" name="Espace réservé du pied de page 3">
            <a:extLst>
              <a:ext uri="{FF2B5EF4-FFF2-40B4-BE49-F238E27FC236}">
                <a16:creationId xmlns:a16="http://schemas.microsoft.com/office/drawing/2014/main" id="{6FD29011-A2D2-49EE-A746-1E07079E9883}"/>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02EAFC07-840B-49C2-9CC4-55D8D0005273}"/>
              </a:ext>
            </a:extLst>
          </p:cNvPr>
          <p:cNvSpPr>
            <a:spLocks noGrp="1"/>
          </p:cNvSpPr>
          <p:nvPr>
            <p:ph type="sldNum" sz="quarter" idx="12"/>
          </p:nvPr>
        </p:nvSpPr>
        <p:spPr/>
        <p:txBody>
          <a:bodyPr/>
          <a:lstStyle/>
          <a:p>
            <a:fld id="{00C125AB-BE44-4318-9B2D-2C4E5AC77CDA}" type="slidenum">
              <a:rPr lang="fr-FR" smtClean="0"/>
              <a:t>‹N°›</a:t>
            </a:fld>
            <a:endParaRPr lang="fr-FR"/>
          </a:p>
        </p:txBody>
      </p:sp>
    </p:spTree>
    <p:extLst>
      <p:ext uri="{BB962C8B-B14F-4D97-AF65-F5344CB8AC3E}">
        <p14:creationId xmlns:p14="http://schemas.microsoft.com/office/powerpoint/2010/main" val="2140050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055F2D6-D594-4FB1-8F13-A0F391C42917}"/>
              </a:ext>
            </a:extLst>
          </p:cNvPr>
          <p:cNvSpPr>
            <a:spLocks noGrp="1"/>
          </p:cNvSpPr>
          <p:nvPr>
            <p:ph type="dt" sz="half" idx="10"/>
          </p:nvPr>
        </p:nvSpPr>
        <p:spPr/>
        <p:txBody>
          <a:bodyPr/>
          <a:lstStyle/>
          <a:p>
            <a:fld id="{7F9AF96A-3B3D-4203-8253-C0877EAD5478}" type="datetimeFigureOut">
              <a:rPr lang="fr-FR" smtClean="0"/>
              <a:t>22/01/2021</a:t>
            </a:fld>
            <a:endParaRPr lang="fr-FR"/>
          </a:p>
        </p:txBody>
      </p:sp>
      <p:sp>
        <p:nvSpPr>
          <p:cNvPr id="3" name="Espace réservé du pied de page 2">
            <a:extLst>
              <a:ext uri="{FF2B5EF4-FFF2-40B4-BE49-F238E27FC236}">
                <a16:creationId xmlns:a16="http://schemas.microsoft.com/office/drawing/2014/main" id="{AC78DCB2-3FE5-4F13-BEBA-7D14D00E570B}"/>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914EC99A-BA2E-489D-A88B-F9E2600CB973}"/>
              </a:ext>
            </a:extLst>
          </p:cNvPr>
          <p:cNvSpPr>
            <a:spLocks noGrp="1"/>
          </p:cNvSpPr>
          <p:nvPr>
            <p:ph type="sldNum" sz="quarter" idx="12"/>
          </p:nvPr>
        </p:nvSpPr>
        <p:spPr/>
        <p:txBody>
          <a:bodyPr/>
          <a:lstStyle/>
          <a:p>
            <a:fld id="{00C125AB-BE44-4318-9B2D-2C4E5AC77CDA}" type="slidenum">
              <a:rPr lang="fr-FR" smtClean="0"/>
              <a:t>‹N°›</a:t>
            </a:fld>
            <a:endParaRPr lang="fr-FR"/>
          </a:p>
        </p:txBody>
      </p:sp>
    </p:spTree>
    <p:extLst>
      <p:ext uri="{BB962C8B-B14F-4D97-AF65-F5344CB8AC3E}">
        <p14:creationId xmlns:p14="http://schemas.microsoft.com/office/powerpoint/2010/main" val="1421285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388099-E11D-44A1-A7A1-213F620F163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EDFD2571-D490-4978-9327-55CD806906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57AD83C8-6347-4A81-A70C-46F62EE00E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F9D72BA-56EC-432D-95B2-9FD2E83CC703}"/>
              </a:ext>
            </a:extLst>
          </p:cNvPr>
          <p:cNvSpPr>
            <a:spLocks noGrp="1"/>
          </p:cNvSpPr>
          <p:nvPr>
            <p:ph type="dt" sz="half" idx="10"/>
          </p:nvPr>
        </p:nvSpPr>
        <p:spPr/>
        <p:txBody>
          <a:bodyPr/>
          <a:lstStyle/>
          <a:p>
            <a:fld id="{7F9AF96A-3B3D-4203-8253-C0877EAD5478}" type="datetimeFigureOut">
              <a:rPr lang="fr-FR" smtClean="0"/>
              <a:t>22/01/2021</a:t>
            </a:fld>
            <a:endParaRPr lang="fr-FR"/>
          </a:p>
        </p:txBody>
      </p:sp>
      <p:sp>
        <p:nvSpPr>
          <p:cNvPr id="6" name="Espace réservé du pied de page 5">
            <a:extLst>
              <a:ext uri="{FF2B5EF4-FFF2-40B4-BE49-F238E27FC236}">
                <a16:creationId xmlns:a16="http://schemas.microsoft.com/office/drawing/2014/main" id="{FD527080-131F-463D-9B75-2F43C82B13F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1DD4E6E-DFCA-4F0F-B9F1-E825BD240DD8}"/>
              </a:ext>
            </a:extLst>
          </p:cNvPr>
          <p:cNvSpPr>
            <a:spLocks noGrp="1"/>
          </p:cNvSpPr>
          <p:nvPr>
            <p:ph type="sldNum" sz="quarter" idx="12"/>
          </p:nvPr>
        </p:nvSpPr>
        <p:spPr/>
        <p:txBody>
          <a:bodyPr/>
          <a:lstStyle/>
          <a:p>
            <a:fld id="{00C125AB-BE44-4318-9B2D-2C4E5AC77CDA}" type="slidenum">
              <a:rPr lang="fr-FR" smtClean="0"/>
              <a:t>‹N°›</a:t>
            </a:fld>
            <a:endParaRPr lang="fr-FR"/>
          </a:p>
        </p:txBody>
      </p:sp>
    </p:spTree>
    <p:extLst>
      <p:ext uri="{BB962C8B-B14F-4D97-AF65-F5344CB8AC3E}">
        <p14:creationId xmlns:p14="http://schemas.microsoft.com/office/powerpoint/2010/main" val="1935507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6C1D09-ECF3-4FF3-8BC8-03B0E321A5E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D3D81D7C-9801-4781-A040-A3CB1603E0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205D2ECB-30D8-4403-A6F1-CE65EA68E2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EFCC87E-3479-4821-B89A-43DA7981D454}"/>
              </a:ext>
            </a:extLst>
          </p:cNvPr>
          <p:cNvSpPr>
            <a:spLocks noGrp="1"/>
          </p:cNvSpPr>
          <p:nvPr>
            <p:ph type="dt" sz="half" idx="10"/>
          </p:nvPr>
        </p:nvSpPr>
        <p:spPr/>
        <p:txBody>
          <a:bodyPr/>
          <a:lstStyle/>
          <a:p>
            <a:fld id="{7F9AF96A-3B3D-4203-8253-C0877EAD5478}" type="datetimeFigureOut">
              <a:rPr lang="fr-FR" smtClean="0"/>
              <a:t>22/01/2021</a:t>
            </a:fld>
            <a:endParaRPr lang="fr-FR"/>
          </a:p>
        </p:txBody>
      </p:sp>
      <p:sp>
        <p:nvSpPr>
          <p:cNvPr id="6" name="Espace réservé du pied de page 5">
            <a:extLst>
              <a:ext uri="{FF2B5EF4-FFF2-40B4-BE49-F238E27FC236}">
                <a16:creationId xmlns:a16="http://schemas.microsoft.com/office/drawing/2014/main" id="{4BB6A848-0AAF-48B7-A227-4EBB391410D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FA9B49A-0ECA-47F0-998D-CD9189C555A5}"/>
              </a:ext>
            </a:extLst>
          </p:cNvPr>
          <p:cNvSpPr>
            <a:spLocks noGrp="1"/>
          </p:cNvSpPr>
          <p:nvPr>
            <p:ph type="sldNum" sz="quarter" idx="12"/>
          </p:nvPr>
        </p:nvSpPr>
        <p:spPr/>
        <p:txBody>
          <a:bodyPr/>
          <a:lstStyle/>
          <a:p>
            <a:fld id="{00C125AB-BE44-4318-9B2D-2C4E5AC77CDA}" type="slidenum">
              <a:rPr lang="fr-FR" smtClean="0"/>
              <a:t>‹N°›</a:t>
            </a:fld>
            <a:endParaRPr lang="fr-FR"/>
          </a:p>
        </p:txBody>
      </p:sp>
    </p:spTree>
    <p:extLst>
      <p:ext uri="{BB962C8B-B14F-4D97-AF65-F5344CB8AC3E}">
        <p14:creationId xmlns:p14="http://schemas.microsoft.com/office/powerpoint/2010/main" val="2628231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C582E90-888F-4679-9FBC-7AC6F4DEBB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471180CA-5EF4-4AEA-A2D0-C3E58D2AA6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DEA46B2-D23D-489F-AB89-7AE3BB9AA3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9AF96A-3B3D-4203-8253-C0877EAD5478}" type="datetimeFigureOut">
              <a:rPr lang="fr-FR" smtClean="0"/>
              <a:t>22/01/2021</a:t>
            </a:fld>
            <a:endParaRPr lang="fr-FR"/>
          </a:p>
        </p:txBody>
      </p:sp>
      <p:sp>
        <p:nvSpPr>
          <p:cNvPr id="5" name="Espace réservé du pied de page 4">
            <a:extLst>
              <a:ext uri="{FF2B5EF4-FFF2-40B4-BE49-F238E27FC236}">
                <a16:creationId xmlns:a16="http://schemas.microsoft.com/office/drawing/2014/main" id="{23C3BE2B-8E5B-47BF-99CF-B01ABEDACB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AC1F00A1-09AD-46AD-BEDE-6B95FCDB56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C125AB-BE44-4318-9B2D-2C4E5AC77CDA}" type="slidenum">
              <a:rPr lang="fr-FR" smtClean="0"/>
              <a:t>‹N°›</a:t>
            </a:fld>
            <a:endParaRPr lang="fr-FR"/>
          </a:p>
        </p:txBody>
      </p:sp>
    </p:spTree>
    <p:extLst>
      <p:ext uri="{BB962C8B-B14F-4D97-AF65-F5344CB8AC3E}">
        <p14:creationId xmlns:p14="http://schemas.microsoft.com/office/powerpoint/2010/main" val="2913379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28.jpg"/><Relationship Id="rId13" Type="http://schemas.openxmlformats.org/officeDocument/2006/relationships/image" Target="../media/image7.jpg"/><Relationship Id="rId3" Type="http://schemas.openxmlformats.org/officeDocument/2006/relationships/image" Target="../media/image16.jpg"/><Relationship Id="rId7" Type="http://schemas.openxmlformats.org/officeDocument/2006/relationships/image" Target="../media/image32.jpg"/><Relationship Id="rId12" Type="http://schemas.openxmlformats.org/officeDocument/2006/relationships/image" Target="../media/image9.jpg"/><Relationship Id="rId17" Type="http://schemas.openxmlformats.org/officeDocument/2006/relationships/image" Target="../media/image10.jpg"/><Relationship Id="rId2" Type="http://schemas.openxmlformats.org/officeDocument/2006/relationships/image" Target="../media/image6.jpg"/><Relationship Id="rId16" Type="http://schemas.openxmlformats.org/officeDocument/2006/relationships/image" Target="../media/image17.jpg"/><Relationship Id="rId1" Type="http://schemas.openxmlformats.org/officeDocument/2006/relationships/slideLayout" Target="../slideLayouts/slideLayout7.xml"/><Relationship Id="rId6" Type="http://schemas.openxmlformats.org/officeDocument/2006/relationships/image" Target="../media/image33.jpg"/><Relationship Id="rId11" Type="http://schemas.openxmlformats.org/officeDocument/2006/relationships/image" Target="../media/image29.jpg"/><Relationship Id="rId5" Type="http://schemas.openxmlformats.org/officeDocument/2006/relationships/image" Target="../media/image31.jpg"/><Relationship Id="rId15" Type="http://schemas.openxmlformats.org/officeDocument/2006/relationships/image" Target="../media/image20.jpg"/><Relationship Id="rId10" Type="http://schemas.openxmlformats.org/officeDocument/2006/relationships/image" Target="../media/image13.jpg"/><Relationship Id="rId4" Type="http://schemas.openxmlformats.org/officeDocument/2006/relationships/image" Target="../media/image18.jpg"/><Relationship Id="rId9" Type="http://schemas.openxmlformats.org/officeDocument/2006/relationships/image" Target="../media/image26.jpg"/><Relationship Id="rId14" Type="http://schemas.openxmlformats.org/officeDocument/2006/relationships/image" Target="../media/image24.jpg"/></Relationships>
</file>

<file path=ppt/slides/_rels/slide11.xml.rels><?xml version="1.0" encoding="UTF-8" standalone="yes"?>
<Relationships xmlns="http://schemas.openxmlformats.org/package/2006/relationships"><Relationship Id="rId8" Type="http://schemas.openxmlformats.org/officeDocument/2006/relationships/image" Target="../media/image28.jpg"/><Relationship Id="rId13" Type="http://schemas.openxmlformats.org/officeDocument/2006/relationships/image" Target="../media/image7.jpg"/><Relationship Id="rId3" Type="http://schemas.openxmlformats.org/officeDocument/2006/relationships/image" Target="../media/image16.jpg"/><Relationship Id="rId7" Type="http://schemas.openxmlformats.org/officeDocument/2006/relationships/image" Target="../media/image32.jpg"/><Relationship Id="rId12" Type="http://schemas.openxmlformats.org/officeDocument/2006/relationships/image" Target="../media/image9.jpg"/><Relationship Id="rId17" Type="http://schemas.openxmlformats.org/officeDocument/2006/relationships/image" Target="../media/image10.jpg"/><Relationship Id="rId2" Type="http://schemas.openxmlformats.org/officeDocument/2006/relationships/image" Target="../media/image6.jpg"/><Relationship Id="rId16" Type="http://schemas.openxmlformats.org/officeDocument/2006/relationships/image" Target="../media/image17.jpg"/><Relationship Id="rId1" Type="http://schemas.openxmlformats.org/officeDocument/2006/relationships/slideLayout" Target="../slideLayouts/slideLayout7.xml"/><Relationship Id="rId6" Type="http://schemas.openxmlformats.org/officeDocument/2006/relationships/image" Target="../media/image33.jpg"/><Relationship Id="rId11" Type="http://schemas.openxmlformats.org/officeDocument/2006/relationships/image" Target="../media/image29.jpg"/><Relationship Id="rId5" Type="http://schemas.openxmlformats.org/officeDocument/2006/relationships/image" Target="../media/image31.jpg"/><Relationship Id="rId15" Type="http://schemas.openxmlformats.org/officeDocument/2006/relationships/image" Target="../media/image20.jpg"/><Relationship Id="rId10" Type="http://schemas.openxmlformats.org/officeDocument/2006/relationships/image" Target="../media/image13.jpg"/><Relationship Id="rId4" Type="http://schemas.openxmlformats.org/officeDocument/2006/relationships/image" Target="../media/image18.jpg"/><Relationship Id="rId9" Type="http://schemas.openxmlformats.org/officeDocument/2006/relationships/image" Target="../media/image26.jpg"/><Relationship Id="rId14" Type="http://schemas.openxmlformats.org/officeDocument/2006/relationships/image" Target="../media/image24.jpg"/></Relationships>
</file>

<file path=ppt/slides/_rels/slide12.xml.rels><?xml version="1.0" encoding="UTF-8" standalone="yes"?>
<Relationships xmlns="http://schemas.openxmlformats.org/package/2006/relationships"><Relationship Id="rId8" Type="http://schemas.openxmlformats.org/officeDocument/2006/relationships/image" Target="../media/image9.jpg"/><Relationship Id="rId13" Type="http://schemas.openxmlformats.org/officeDocument/2006/relationships/image" Target="../media/image10.jpg"/><Relationship Id="rId3" Type="http://schemas.openxmlformats.org/officeDocument/2006/relationships/image" Target="../media/image15.jpg"/><Relationship Id="rId7" Type="http://schemas.openxmlformats.org/officeDocument/2006/relationships/image" Target="../media/image29.jpg"/><Relationship Id="rId12" Type="http://schemas.openxmlformats.org/officeDocument/2006/relationships/image" Target="../media/image17.jpg"/><Relationship Id="rId17" Type="http://schemas.openxmlformats.org/officeDocument/2006/relationships/image" Target="../media/image2.jpg"/><Relationship Id="rId2" Type="http://schemas.openxmlformats.org/officeDocument/2006/relationships/image" Target="../media/image4.jpg"/><Relationship Id="rId16" Type="http://schemas.openxmlformats.org/officeDocument/2006/relationships/image" Target="../media/image11.jpg"/><Relationship Id="rId1" Type="http://schemas.openxmlformats.org/officeDocument/2006/relationships/slideLayout" Target="../slideLayouts/slideLayout7.xml"/><Relationship Id="rId6" Type="http://schemas.openxmlformats.org/officeDocument/2006/relationships/image" Target="../media/image31.jpg"/><Relationship Id="rId11" Type="http://schemas.openxmlformats.org/officeDocument/2006/relationships/image" Target="../media/image20.jpg"/><Relationship Id="rId5" Type="http://schemas.openxmlformats.org/officeDocument/2006/relationships/image" Target="../media/image30.jpg"/><Relationship Id="rId15" Type="http://schemas.openxmlformats.org/officeDocument/2006/relationships/image" Target="../media/image21.jpg"/><Relationship Id="rId10" Type="http://schemas.openxmlformats.org/officeDocument/2006/relationships/image" Target="../media/image24.jpg"/><Relationship Id="rId4" Type="http://schemas.openxmlformats.org/officeDocument/2006/relationships/image" Target="../media/image25.jpg"/><Relationship Id="rId9" Type="http://schemas.openxmlformats.org/officeDocument/2006/relationships/image" Target="../media/image7.jpg"/><Relationship Id="rId14" Type="http://schemas.openxmlformats.org/officeDocument/2006/relationships/image" Target="../media/image23.jpg"/></Relationships>
</file>

<file path=ppt/slides/_rels/slide13.xml.rels><?xml version="1.0" encoding="UTF-8" standalone="yes"?>
<Relationships xmlns="http://schemas.openxmlformats.org/package/2006/relationships"><Relationship Id="rId8" Type="http://schemas.openxmlformats.org/officeDocument/2006/relationships/image" Target="../media/image20.jpg"/><Relationship Id="rId13" Type="http://schemas.openxmlformats.org/officeDocument/2006/relationships/image" Target="../media/image5.jpeg"/><Relationship Id="rId3" Type="http://schemas.openxmlformats.org/officeDocument/2006/relationships/image" Target="../media/image31.jpg"/><Relationship Id="rId7" Type="http://schemas.openxmlformats.org/officeDocument/2006/relationships/image" Target="../media/image24.jpg"/><Relationship Id="rId12" Type="http://schemas.openxmlformats.org/officeDocument/2006/relationships/image" Target="../media/image8.jpg"/><Relationship Id="rId17" Type="http://schemas.openxmlformats.org/officeDocument/2006/relationships/image" Target="../media/image27.jpg"/><Relationship Id="rId2" Type="http://schemas.openxmlformats.org/officeDocument/2006/relationships/image" Target="../media/image14.jpg"/><Relationship Id="rId16" Type="http://schemas.openxmlformats.org/officeDocument/2006/relationships/image" Target="../media/image19.jpg"/><Relationship Id="rId1" Type="http://schemas.openxmlformats.org/officeDocument/2006/relationships/slideLayout" Target="../slideLayouts/slideLayout7.xml"/><Relationship Id="rId6" Type="http://schemas.openxmlformats.org/officeDocument/2006/relationships/image" Target="../media/image7.jpg"/><Relationship Id="rId11" Type="http://schemas.openxmlformats.org/officeDocument/2006/relationships/image" Target="../media/image12.jpg"/><Relationship Id="rId5" Type="http://schemas.openxmlformats.org/officeDocument/2006/relationships/image" Target="../media/image9.jpg"/><Relationship Id="rId15" Type="http://schemas.openxmlformats.org/officeDocument/2006/relationships/image" Target="../media/image22.jpg"/><Relationship Id="rId10" Type="http://schemas.openxmlformats.org/officeDocument/2006/relationships/image" Target="../media/image10.jpg"/><Relationship Id="rId4" Type="http://schemas.openxmlformats.org/officeDocument/2006/relationships/image" Target="../media/image29.jpg"/><Relationship Id="rId9" Type="http://schemas.openxmlformats.org/officeDocument/2006/relationships/image" Target="../media/image17.jpg"/><Relationship Id="rId14" Type="http://schemas.openxmlformats.org/officeDocument/2006/relationships/image" Target="../media/image3.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image" Target="../media/image33.jpg"/><Relationship Id="rId13" Type="http://schemas.openxmlformats.org/officeDocument/2006/relationships/image" Target="../media/image29.jpg"/><Relationship Id="rId18" Type="http://schemas.openxmlformats.org/officeDocument/2006/relationships/image" Target="../media/image17.jpg"/><Relationship Id="rId26" Type="http://schemas.openxmlformats.org/officeDocument/2006/relationships/image" Target="../media/image27.jpg"/><Relationship Id="rId3" Type="http://schemas.openxmlformats.org/officeDocument/2006/relationships/image" Target="../media/image14.jpg"/><Relationship Id="rId21" Type="http://schemas.openxmlformats.org/officeDocument/2006/relationships/image" Target="../media/image8.jpg"/><Relationship Id="rId7" Type="http://schemas.openxmlformats.org/officeDocument/2006/relationships/image" Target="../media/image31.jpg"/><Relationship Id="rId12" Type="http://schemas.openxmlformats.org/officeDocument/2006/relationships/image" Target="../media/image13.jpg"/><Relationship Id="rId17" Type="http://schemas.openxmlformats.org/officeDocument/2006/relationships/image" Target="../media/image20.jpg"/><Relationship Id="rId25" Type="http://schemas.openxmlformats.org/officeDocument/2006/relationships/image" Target="../media/image19.jpg"/><Relationship Id="rId2" Type="http://schemas.openxmlformats.org/officeDocument/2006/relationships/image" Target="../media/image6.jpg"/><Relationship Id="rId16" Type="http://schemas.openxmlformats.org/officeDocument/2006/relationships/image" Target="../media/image24.jpg"/><Relationship Id="rId20" Type="http://schemas.openxmlformats.org/officeDocument/2006/relationships/image" Target="../media/image12.jpg"/><Relationship Id="rId1" Type="http://schemas.openxmlformats.org/officeDocument/2006/relationships/slideLayout" Target="../slideLayouts/slideLayout7.xml"/><Relationship Id="rId6" Type="http://schemas.openxmlformats.org/officeDocument/2006/relationships/image" Target="../media/image30.jpg"/><Relationship Id="rId11" Type="http://schemas.openxmlformats.org/officeDocument/2006/relationships/image" Target="../media/image26.jpg"/><Relationship Id="rId24" Type="http://schemas.openxmlformats.org/officeDocument/2006/relationships/image" Target="../media/image22.jpg"/><Relationship Id="rId5" Type="http://schemas.openxmlformats.org/officeDocument/2006/relationships/image" Target="../media/image18.jpg"/><Relationship Id="rId15" Type="http://schemas.openxmlformats.org/officeDocument/2006/relationships/image" Target="../media/image7.jpg"/><Relationship Id="rId23" Type="http://schemas.openxmlformats.org/officeDocument/2006/relationships/image" Target="../media/image3.jpeg"/><Relationship Id="rId10" Type="http://schemas.openxmlformats.org/officeDocument/2006/relationships/image" Target="../media/image28.jpg"/><Relationship Id="rId19" Type="http://schemas.openxmlformats.org/officeDocument/2006/relationships/image" Target="../media/image10.jpg"/><Relationship Id="rId4" Type="http://schemas.openxmlformats.org/officeDocument/2006/relationships/image" Target="../media/image16.jpg"/><Relationship Id="rId9" Type="http://schemas.openxmlformats.org/officeDocument/2006/relationships/image" Target="../media/image32.jpg"/><Relationship Id="rId14" Type="http://schemas.openxmlformats.org/officeDocument/2006/relationships/image" Target="../media/image9.jpg"/><Relationship Id="rId22"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image" Target="../media/image29.jpg"/><Relationship Id="rId2" Type="http://schemas.openxmlformats.org/officeDocument/2006/relationships/image" Target="../media/image33.jpg"/><Relationship Id="rId1" Type="http://schemas.openxmlformats.org/officeDocument/2006/relationships/slideLayout" Target="../slideLayouts/slideLayout7.xml"/><Relationship Id="rId6" Type="http://schemas.openxmlformats.org/officeDocument/2006/relationships/image" Target="../media/image1.jpeg"/><Relationship Id="rId5" Type="http://schemas.openxmlformats.org/officeDocument/2006/relationships/image" Target="../media/image27.jpg"/><Relationship Id="rId4" Type="http://schemas.openxmlformats.org/officeDocument/2006/relationships/image" Target="../media/image30.jpg"/></Relationships>
</file>

<file path=ppt/slides/_rels/slide17.xml.rels><?xml version="1.0" encoding="UTF-8" standalone="yes"?>
<Relationships xmlns="http://schemas.openxmlformats.org/package/2006/relationships"><Relationship Id="rId8" Type="http://schemas.openxmlformats.org/officeDocument/2006/relationships/image" Target="../media/image28.jpg"/><Relationship Id="rId13" Type="http://schemas.openxmlformats.org/officeDocument/2006/relationships/image" Target="../media/image24.jpg"/><Relationship Id="rId18" Type="http://schemas.openxmlformats.org/officeDocument/2006/relationships/image" Target="../media/image8.jpg"/><Relationship Id="rId3" Type="http://schemas.openxmlformats.org/officeDocument/2006/relationships/image" Target="../media/image14.jpg"/><Relationship Id="rId21" Type="http://schemas.openxmlformats.org/officeDocument/2006/relationships/image" Target="../media/image22.jpg"/><Relationship Id="rId7" Type="http://schemas.openxmlformats.org/officeDocument/2006/relationships/image" Target="../media/image32.jpg"/><Relationship Id="rId12" Type="http://schemas.openxmlformats.org/officeDocument/2006/relationships/image" Target="../media/image7.jpg"/><Relationship Id="rId17" Type="http://schemas.openxmlformats.org/officeDocument/2006/relationships/image" Target="../media/image12.jpg"/><Relationship Id="rId2" Type="http://schemas.openxmlformats.org/officeDocument/2006/relationships/image" Target="../media/image6.jpg"/><Relationship Id="rId16" Type="http://schemas.openxmlformats.org/officeDocument/2006/relationships/image" Target="../media/image10.jpg"/><Relationship Id="rId20"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31.jpg"/><Relationship Id="rId11" Type="http://schemas.openxmlformats.org/officeDocument/2006/relationships/image" Target="../media/image9.jpg"/><Relationship Id="rId5" Type="http://schemas.openxmlformats.org/officeDocument/2006/relationships/image" Target="../media/image18.jpg"/><Relationship Id="rId15" Type="http://schemas.openxmlformats.org/officeDocument/2006/relationships/image" Target="../media/image17.jpg"/><Relationship Id="rId23" Type="http://schemas.openxmlformats.org/officeDocument/2006/relationships/image" Target="../media/image2.jpg"/><Relationship Id="rId10" Type="http://schemas.openxmlformats.org/officeDocument/2006/relationships/image" Target="../media/image13.jpg"/><Relationship Id="rId19" Type="http://schemas.openxmlformats.org/officeDocument/2006/relationships/image" Target="../media/image5.jpeg"/><Relationship Id="rId4" Type="http://schemas.openxmlformats.org/officeDocument/2006/relationships/image" Target="../media/image16.jpg"/><Relationship Id="rId9" Type="http://schemas.openxmlformats.org/officeDocument/2006/relationships/image" Target="../media/image26.jpg"/><Relationship Id="rId14" Type="http://schemas.openxmlformats.org/officeDocument/2006/relationships/image" Target="../media/image20.jpg"/><Relationship Id="rId22" Type="http://schemas.openxmlformats.org/officeDocument/2006/relationships/image" Target="../media/image19.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3" Type="http://schemas.openxmlformats.org/officeDocument/2006/relationships/image" Target="../media/image13.jpg"/><Relationship Id="rId18" Type="http://schemas.openxmlformats.org/officeDocument/2006/relationships/image" Target="../media/image18.jpg"/><Relationship Id="rId26" Type="http://schemas.openxmlformats.org/officeDocument/2006/relationships/image" Target="../media/image26.jpg"/><Relationship Id="rId3" Type="http://schemas.openxmlformats.org/officeDocument/2006/relationships/image" Target="../media/image3.jpeg"/><Relationship Id="rId21" Type="http://schemas.openxmlformats.org/officeDocument/2006/relationships/image" Target="../media/image21.jpg"/><Relationship Id="rId34" Type="http://schemas.openxmlformats.org/officeDocument/2006/relationships/image" Target="../media/image1.jpeg"/><Relationship Id="rId7" Type="http://schemas.openxmlformats.org/officeDocument/2006/relationships/image" Target="../media/image7.jpg"/><Relationship Id="rId12" Type="http://schemas.openxmlformats.org/officeDocument/2006/relationships/image" Target="../media/image12.jpg"/><Relationship Id="rId17" Type="http://schemas.openxmlformats.org/officeDocument/2006/relationships/image" Target="../media/image17.jpg"/><Relationship Id="rId25" Type="http://schemas.openxmlformats.org/officeDocument/2006/relationships/image" Target="../media/image25.jpg"/><Relationship Id="rId33" Type="http://schemas.openxmlformats.org/officeDocument/2006/relationships/image" Target="../media/image33.jpg"/><Relationship Id="rId2" Type="http://schemas.openxmlformats.org/officeDocument/2006/relationships/image" Target="../media/image2.jpg"/><Relationship Id="rId16" Type="http://schemas.openxmlformats.org/officeDocument/2006/relationships/image" Target="../media/image16.jpg"/><Relationship Id="rId20" Type="http://schemas.openxmlformats.org/officeDocument/2006/relationships/image" Target="../media/image20.jpg"/><Relationship Id="rId29" Type="http://schemas.openxmlformats.org/officeDocument/2006/relationships/image" Target="../media/image29.jpg"/><Relationship Id="rId1" Type="http://schemas.openxmlformats.org/officeDocument/2006/relationships/slideLayout" Target="../slideLayouts/slideLayout7.xml"/><Relationship Id="rId6" Type="http://schemas.openxmlformats.org/officeDocument/2006/relationships/image" Target="../media/image6.jpg"/><Relationship Id="rId11" Type="http://schemas.openxmlformats.org/officeDocument/2006/relationships/image" Target="../media/image11.jpg"/><Relationship Id="rId24" Type="http://schemas.openxmlformats.org/officeDocument/2006/relationships/image" Target="../media/image24.jpg"/><Relationship Id="rId32" Type="http://schemas.openxmlformats.org/officeDocument/2006/relationships/image" Target="../media/image32.jpg"/><Relationship Id="rId5" Type="http://schemas.openxmlformats.org/officeDocument/2006/relationships/image" Target="../media/image5.jpeg"/><Relationship Id="rId15" Type="http://schemas.openxmlformats.org/officeDocument/2006/relationships/image" Target="../media/image15.jpg"/><Relationship Id="rId23" Type="http://schemas.openxmlformats.org/officeDocument/2006/relationships/image" Target="../media/image23.jpg"/><Relationship Id="rId28" Type="http://schemas.openxmlformats.org/officeDocument/2006/relationships/image" Target="../media/image28.jpg"/><Relationship Id="rId10" Type="http://schemas.openxmlformats.org/officeDocument/2006/relationships/image" Target="../media/image10.jpg"/><Relationship Id="rId19" Type="http://schemas.openxmlformats.org/officeDocument/2006/relationships/image" Target="../media/image19.jpg"/><Relationship Id="rId31" Type="http://schemas.openxmlformats.org/officeDocument/2006/relationships/image" Target="../media/image31.jpg"/><Relationship Id="rId4" Type="http://schemas.openxmlformats.org/officeDocument/2006/relationships/image" Target="../media/image4.jpg"/><Relationship Id="rId9" Type="http://schemas.openxmlformats.org/officeDocument/2006/relationships/image" Target="../media/image9.jpg"/><Relationship Id="rId14" Type="http://schemas.openxmlformats.org/officeDocument/2006/relationships/image" Target="../media/image14.jpg"/><Relationship Id="rId22" Type="http://schemas.openxmlformats.org/officeDocument/2006/relationships/image" Target="../media/image22.jpg"/><Relationship Id="rId27" Type="http://schemas.openxmlformats.org/officeDocument/2006/relationships/image" Target="../media/image27.jpg"/><Relationship Id="rId30" Type="http://schemas.openxmlformats.org/officeDocument/2006/relationships/image" Target="../media/image30.jpg"/><Relationship Id="rId8" Type="http://schemas.openxmlformats.org/officeDocument/2006/relationships/image" Target="../media/image8.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12.jpg"/><Relationship Id="rId13" Type="http://schemas.openxmlformats.org/officeDocument/2006/relationships/image" Target="../media/image20.jpg"/><Relationship Id="rId18" Type="http://schemas.openxmlformats.org/officeDocument/2006/relationships/image" Target="../media/image29.jpg"/><Relationship Id="rId3" Type="http://schemas.openxmlformats.org/officeDocument/2006/relationships/image" Target="../media/image5.jpeg"/><Relationship Id="rId7" Type="http://schemas.openxmlformats.org/officeDocument/2006/relationships/image" Target="../media/image10.jpg"/><Relationship Id="rId12" Type="http://schemas.openxmlformats.org/officeDocument/2006/relationships/image" Target="../media/image19.jpg"/><Relationship Id="rId17" Type="http://schemas.openxmlformats.org/officeDocument/2006/relationships/image" Target="../media/image28.jpg"/><Relationship Id="rId2" Type="http://schemas.openxmlformats.org/officeDocument/2006/relationships/image" Target="../media/image3.jpeg"/><Relationship Id="rId16" Type="http://schemas.openxmlformats.org/officeDocument/2006/relationships/image" Target="../media/image27.jpg"/><Relationship Id="rId1" Type="http://schemas.openxmlformats.org/officeDocument/2006/relationships/slideLayout" Target="../slideLayouts/slideLayout7.xml"/><Relationship Id="rId6" Type="http://schemas.openxmlformats.org/officeDocument/2006/relationships/image" Target="../media/image9.jpg"/><Relationship Id="rId11" Type="http://schemas.openxmlformats.org/officeDocument/2006/relationships/image" Target="../media/image17.jpg"/><Relationship Id="rId5" Type="http://schemas.openxmlformats.org/officeDocument/2006/relationships/image" Target="../media/image8.jpg"/><Relationship Id="rId15" Type="http://schemas.openxmlformats.org/officeDocument/2006/relationships/image" Target="../media/image24.jpg"/><Relationship Id="rId10" Type="http://schemas.openxmlformats.org/officeDocument/2006/relationships/image" Target="../media/image15.jpg"/><Relationship Id="rId19" Type="http://schemas.openxmlformats.org/officeDocument/2006/relationships/image" Target="../media/image31.jpg"/><Relationship Id="rId4" Type="http://schemas.openxmlformats.org/officeDocument/2006/relationships/image" Target="../media/image7.jpg"/><Relationship Id="rId9" Type="http://schemas.openxmlformats.org/officeDocument/2006/relationships/image" Target="../media/image14.jpg"/><Relationship Id="rId14" Type="http://schemas.openxmlformats.org/officeDocument/2006/relationships/image" Target="../media/image23.jpg"/></Relationships>
</file>

<file path=ppt/slides/_rels/slide22.xml.rels><?xml version="1.0" encoding="UTF-8" standalone="yes"?>
<Relationships xmlns="http://schemas.openxmlformats.org/package/2006/relationships"><Relationship Id="rId8" Type="http://schemas.openxmlformats.org/officeDocument/2006/relationships/image" Target="../media/image9.jpg"/><Relationship Id="rId13" Type="http://schemas.openxmlformats.org/officeDocument/2006/relationships/image" Target="../media/image24.jpg"/><Relationship Id="rId3" Type="http://schemas.openxmlformats.org/officeDocument/2006/relationships/image" Target="../media/image3.jpeg"/><Relationship Id="rId7" Type="http://schemas.openxmlformats.org/officeDocument/2006/relationships/image" Target="../media/image8.jpg"/><Relationship Id="rId12" Type="http://schemas.openxmlformats.org/officeDocument/2006/relationships/image" Target="../media/image23.jpg"/><Relationship Id="rId17" Type="http://schemas.openxmlformats.org/officeDocument/2006/relationships/image" Target="../media/image31.jpg"/><Relationship Id="rId2" Type="http://schemas.openxmlformats.org/officeDocument/2006/relationships/image" Target="../media/image2.jpg"/><Relationship Id="rId16" Type="http://schemas.openxmlformats.org/officeDocument/2006/relationships/image" Target="../media/image29.jpg"/><Relationship Id="rId1" Type="http://schemas.openxmlformats.org/officeDocument/2006/relationships/slideLayout" Target="../slideLayouts/slideLayout7.xml"/><Relationship Id="rId6" Type="http://schemas.openxmlformats.org/officeDocument/2006/relationships/image" Target="../media/image7.jpg"/><Relationship Id="rId11" Type="http://schemas.openxmlformats.org/officeDocument/2006/relationships/image" Target="../media/image20.jpg"/><Relationship Id="rId5" Type="http://schemas.openxmlformats.org/officeDocument/2006/relationships/image" Target="../media/image6.jpg"/><Relationship Id="rId15" Type="http://schemas.openxmlformats.org/officeDocument/2006/relationships/image" Target="../media/image28.jpg"/><Relationship Id="rId10" Type="http://schemas.openxmlformats.org/officeDocument/2006/relationships/image" Target="../media/image19.jpg"/><Relationship Id="rId4" Type="http://schemas.openxmlformats.org/officeDocument/2006/relationships/image" Target="../media/image5.jpeg"/><Relationship Id="rId9" Type="http://schemas.openxmlformats.org/officeDocument/2006/relationships/image" Target="../media/image14.jpg"/><Relationship Id="rId14" Type="http://schemas.openxmlformats.org/officeDocument/2006/relationships/image" Target="../media/image27.jpg"/></Relationships>
</file>

<file path=ppt/slides/_rels/slide23.xml.rels><?xml version="1.0" encoding="UTF-8" standalone="yes"?>
<Relationships xmlns="http://schemas.openxmlformats.org/package/2006/relationships"><Relationship Id="rId8" Type="http://schemas.openxmlformats.org/officeDocument/2006/relationships/image" Target="../media/image19.jpg"/><Relationship Id="rId13" Type="http://schemas.openxmlformats.org/officeDocument/2006/relationships/image" Target="../media/image28.jpg"/><Relationship Id="rId3" Type="http://schemas.openxmlformats.org/officeDocument/2006/relationships/image" Target="../media/image5.jpeg"/><Relationship Id="rId7" Type="http://schemas.openxmlformats.org/officeDocument/2006/relationships/image" Target="../media/image18.jpg"/><Relationship Id="rId12" Type="http://schemas.openxmlformats.org/officeDocument/2006/relationships/image" Target="../media/image27.jpg"/><Relationship Id="rId2" Type="http://schemas.openxmlformats.org/officeDocument/2006/relationships/image" Target="../media/image4.jpg"/><Relationship Id="rId1" Type="http://schemas.openxmlformats.org/officeDocument/2006/relationships/slideLayout" Target="../slideLayouts/slideLayout7.xml"/><Relationship Id="rId6" Type="http://schemas.openxmlformats.org/officeDocument/2006/relationships/image" Target="../media/image14.jpg"/><Relationship Id="rId11" Type="http://schemas.openxmlformats.org/officeDocument/2006/relationships/image" Target="../media/image24.jpg"/><Relationship Id="rId5" Type="http://schemas.openxmlformats.org/officeDocument/2006/relationships/image" Target="../media/image8.jpg"/><Relationship Id="rId15" Type="http://schemas.openxmlformats.org/officeDocument/2006/relationships/image" Target="../media/image31.jpg"/><Relationship Id="rId10" Type="http://schemas.openxmlformats.org/officeDocument/2006/relationships/image" Target="../media/image23.jpg"/><Relationship Id="rId4" Type="http://schemas.openxmlformats.org/officeDocument/2006/relationships/image" Target="../media/image7.jpg"/><Relationship Id="rId9" Type="http://schemas.openxmlformats.org/officeDocument/2006/relationships/image" Target="../media/image20.jpg"/><Relationship Id="rId14" Type="http://schemas.openxmlformats.org/officeDocument/2006/relationships/image" Target="../media/image29.jpg"/></Relationships>
</file>

<file path=ppt/slides/_rels/slide24.xml.rels><?xml version="1.0" encoding="UTF-8" standalone="yes"?>
<Relationships xmlns="http://schemas.openxmlformats.org/package/2006/relationships"><Relationship Id="rId8" Type="http://schemas.openxmlformats.org/officeDocument/2006/relationships/image" Target="../media/image27.jpg"/><Relationship Id="rId13" Type="http://schemas.openxmlformats.org/officeDocument/2006/relationships/image" Target="../media/image22.jpg"/><Relationship Id="rId3" Type="http://schemas.openxmlformats.org/officeDocument/2006/relationships/image" Target="../media/image14.jpg"/><Relationship Id="rId7" Type="http://schemas.openxmlformats.org/officeDocument/2006/relationships/image" Target="../media/image24.jpg"/><Relationship Id="rId12" Type="http://schemas.openxmlformats.org/officeDocument/2006/relationships/image" Target="../media/image21.jpg"/><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23.jpg"/><Relationship Id="rId11" Type="http://schemas.openxmlformats.org/officeDocument/2006/relationships/image" Target="../media/image31.jpg"/><Relationship Id="rId5" Type="http://schemas.openxmlformats.org/officeDocument/2006/relationships/image" Target="../media/image20.jpg"/><Relationship Id="rId10" Type="http://schemas.openxmlformats.org/officeDocument/2006/relationships/image" Target="../media/image29.jpg"/><Relationship Id="rId4" Type="http://schemas.openxmlformats.org/officeDocument/2006/relationships/image" Target="../media/image19.jpg"/><Relationship Id="rId9" Type="http://schemas.openxmlformats.org/officeDocument/2006/relationships/image" Target="../media/image28.jpg"/></Relationships>
</file>

<file path=ppt/slides/_rels/slide25.xml.rels><?xml version="1.0" encoding="UTF-8" standalone="yes"?>
<Relationships xmlns="http://schemas.openxmlformats.org/package/2006/relationships"><Relationship Id="rId8" Type="http://schemas.openxmlformats.org/officeDocument/2006/relationships/image" Target="../media/image29.jpg"/><Relationship Id="rId3" Type="http://schemas.openxmlformats.org/officeDocument/2006/relationships/image" Target="../media/image19.jpg"/><Relationship Id="rId7" Type="http://schemas.openxmlformats.org/officeDocument/2006/relationships/image" Target="../media/image28.jpg"/><Relationship Id="rId2" Type="http://schemas.openxmlformats.org/officeDocument/2006/relationships/image" Target="../media/image14.jpg"/><Relationship Id="rId1" Type="http://schemas.openxmlformats.org/officeDocument/2006/relationships/slideLayout" Target="../slideLayouts/slideLayout7.xml"/><Relationship Id="rId6" Type="http://schemas.openxmlformats.org/officeDocument/2006/relationships/image" Target="../media/image27.jpg"/><Relationship Id="rId11" Type="http://schemas.openxmlformats.org/officeDocument/2006/relationships/image" Target="../media/image25.jpg"/><Relationship Id="rId5" Type="http://schemas.openxmlformats.org/officeDocument/2006/relationships/image" Target="../media/image24.jpg"/><Relationship Id="rId10" Type="http://schemas.openxmlformats.org/officeDocument/2006/relationships/image" Target="../media/image30.jpg"/><Relationship Id="rId4" Type="http://schemas.openxmlformats.org/officeDocument/2006/relationships/image" Target="../media/image23.jpg"/><Relationship Id="rId9" Type="http://schemas.openxmlformats.org/officeDocument/2006/relationships/image" Target="../media/image31.jpg"/></Relationships>
</file>

<file path=ppt/slides/_rels/slide26.xml.rels><?xml version="1.0" encoding="UTF-8" standalone="yes"?>
<Relationships xmlns="http://schemas.openxmlformats.org/package/2006/relationships"><Relationship Id="rId8" Type="http://schemas.openxmlformats.org/officeDocument/2006/relationships/image" Target="../media/image33.jpg"/><Relationship Id="rId3" Type="http://schemas.openxmlformats.org/officeDocument/2006/relationships/image" Target="../media/image23.jpg"/><Relationship Id="rId7" Type="http://schemas.openxmlformats.org/officeDocument/2006/relationships/image" Target="../media/image31.jpg"/><Relationship Id="rId2" Type="http://schemas.openxmlformats.org/officeDocument/2006/relationships/image" Target="../media/image14.jpg"/><Relationship Id="rId1" Type="http://schemas.openxmlformats.org/officeDocument/2006/relationships/slideLayout" Target="../slideLayouts/slideLayout7.xml"/><Relationship Id="rId6" Type="http://schemas.openxmlformats.org/officeDocument/2006/relationships/image" Target="../media/image29.jpg"/><Relationship Id="rId5" Type="http://schemas.openxmlformats.org/officeDocument/2006/relationships/image" Target="../media/image28.jpg"/><Relationship Id="rId4" Type="http://schemas.openxmlformats.org/officeDocument/2006/relationships/image" Target="../media/image27.jpg"/><Relationship Id="rId9" Type="http://schemas.openxmlformats.org/officeDocument/2006/relationships/image" Target="../media/image11.jpg"/></Relationships>
</file>

<file path=ppt/slides/_rels/slide27.xml.rels><?xml version="1.0" encoding="UTF-8" standalone="yes"?>
<Relationships xmlns="http://schemas.openxmlformats.org/package/2006/relationships"><Relationship Id="rId3" Type="http://schemas.openxmlformats.org/officeDocument/2006/relationships/image" Target="../media/image23.jpg"/><Relationship Id="rId7" Type="http://schemas.openxmlformats.org/officeDocument/2006/relationships/image" Target="../media/image32.jpg"/><Relationship Id="rId2" Type="http://schemas.openxmlformats.org/officeDocument/2006/relationships/image" Target="../media/image14.jpg"/><Relationship Id="rId1" Type="http://schemas.openxmlformats.org/officeDocument/2006/relationships/slideLayout" Target="../slideLayouts/slideLayout7.xml"/><Relationship Id="rId6" Type="http://schemas.openxmlformats.org/officeDocument/2006/relationships/image" Target="../media/image13.jpg"/><Relationship Id="rId5" Type="http://schemas.openxmlformats.org/officeDocument/2006/relationships/image" Target="../media/image31.jpg"/><Relationship Id="rId4" Type="http://schemas.openxmlformats.org/officeDocument/2006/relationships/image" Target="../media/image29.jpg"/></Relationships>
</file>

<file path=ppt/slides/_rels/slide28.xml.rels><?xml version="1.0" encoding="UTF-8" standalone="yes"?>
<Relationships xmlns="http://schemas.openxmlformats.org/package/2006/relationships"><Relationship Id="rId3" Type="http://schemas.openxmlformats.org/officeDocument/2006/relationships/image" Target="../media/image31.jpg"/><Relationship Id="rId2" Type="http://schemas.openxmlformats.org/officeDocument/2006/relationships/image" Target="../media/image23.jpg"/><Relationship Id="rId1" Type="http://schemas.openxmlformats.org/officeDocument/2006/relationships/slideLayout" Target="../slideLayouts/slideLayout7.xml"/><Relationship Id="rId5" Type="http://schemas.openxmlformats.org/officeDocument/2006/relationships/image" Target="../media/image26.jpg"/><Relationship Id="rId4" Type="http://schemas.openxmlformats.org/officeDocument/2006/relationships/image" Target="../media/image16.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7.jpg"/><Relationship Id="rId7" Type="http://schemas.openxmlformats.org/officeDocument/2006/relationships/image" Target="../media/image35.jpg"/><Relationship Id="rId2" Type="http://schemas.openxmlformats.org/officeDocument/2006/relationships/image" Target="../media/image34.jpeg"/><Relationship Id="rId1" Type="http://schemas.openxmlformats.org/officeDocument/2006/relationships/slideLayout" Target="../slideLayouts/slideLayout7.xml"/><Relationship Id="rId6" Type="http://schemas.openxmlformats.org/officeDocument/2006/relationships/image" Target="../media/image28.jpg"/><Relationship Id="rId5" Type="http://schemas.openxmlformats.org/officeDocument/2006/relationships/image" Target="../media/image24.jpg"/><Relationship Id="rId10" Type="http://schemas.openxmlformats.org/officeDocument/2006/relationships/image" Target="../media/image23.jpg"/><Relationship Id="rId4" Type="http://schemas.openxmlformats.org/officeDocument/2006/relationships/image" Target="../media/image20.jpg"/><Relationship Id="rId9" Type="http://schemas.openxmlformats.org/officeDocument/2006/relationships/image" Target="../media/image14.jpg"/></Relationships>
</file>

<file path=ppt/slides/_rels/slide39.xml.rels><?xml version="1.0" encoding="UTF-8" standalone="yes"?>
<Relationships xmlns="http://schemas.openxmlformats.org/package/2006/relationships"><Relationship Id="rId8" Type="http://schemas.openxmlformats.org/officeDocument/2006/relationships/image" Target="../media/image20.jpg"/><Relationship Id="rId13" Type="http://schemas.openxmlformats.org/officeDocument/2006/relationships/image" Target="../media/image14.jpg"/><Relationship Id="rId18" Type="http://schemas.openxmlformats.org/officeDocument/2006/relationships/image" Target="../media/image33.jpg"/><Relationship Id="rId3" Type="http://schemas.openxmlformats.org/officeDocument/2006/relationships/image" Target="../media/image22.jpg"/><Relationship Id="rId7" Type="http://schemas.openxmlformats.org/officeDocument/2006/relationships/image" Target="../media/image7.jpg"/><Relationship Id="rId12" Type="http://schemas.openxmlformats.org/officeDocument/2006/relationships/image" Target="../media/image8.jpg"/><Relationship Id="rId17" Type="http://schemas.openxmlformats.org/officeDocument/2006/relationships/image" Target="../media/image30.jpg"/><Relationship Id="rId2" Type="http://schemas.openxmlformats.org/officeDocument/2006/relationships/image" Target="../media/image21.jpg"/><Relationship Id="rId16" Type="http://schemas.openxmlformats.org/officeDocument/2006/relationships/image" Target="../media/image36.jpg"/><Relationship Id="rId1" Type="http://schemas.openxmlformats.org/officeDocument/2006/relationships/slideLayout" Target="../slideLayouts/slideLayout7.xml"/><Relationship Id="rId6" Type="http://schemas.openxmlformats.org/officeDocument/2006/relationships/image" Target="../media/image34.jpeg"/><Relationship Id="rId11" Type="http://schemas.openxmlformats.org/officeDocument/2006/relationships/image" Target="../media/image35.jpg"/><Relationship Id="rId5" Type="http://schemas.openxmlformats.org/officeDocument/2006/relationships/image" Target="../media/image15.jpg"/><Relationship Id="rId15" Type="http://schemas.openxmlformats.org/officeDocument/2006/relationships/image" Target="../media/image2.jpg"/><Relationship Id="rId10" Type="http://schemas.openxmlformats.org/officeDocument/2006/relationships/image" Target="../media/image28.jpg"/><Relationship Id="rId4" Type="http://schemas.openxmlformats.org/officeDocument/2006/relationships/image" Target="../media/image12.jpg"/><Relationship Id="rId9" Type="http://schemas.openxmlformats.org/officeDocument/2006/relationships/image" Target="../media/image24.jpg"/><Relationship Id="rId14" Type="http://schemas.openxmlformats.org/officeDocument/2006/relationships/image" Target="../media/image23.jpg"/></Relationships>
</file>

<file path=ppt/slides/_rels/slide4.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8" Type="http://schemas.openxmlformats.org/officeDocument/2006/relationships/image" Target="../media/image28.jpg"/><Relationship Id="rId13" Type="http://schemas.openxmlformats.org/officeDocument/2006/relationships/image" Target="../media/image6.jpg"/><Relationship Id="rId18" Type="http://schemas.openxmlformats.org/officeDocument/2006/relationships/image" Target="../media/image31.jpg"/><Relationship Id="rId3" Type="http://schemas.openxmlformats.org/officeDocument/2006/relationships/image" Target="../media/image17.jpg"/><Relationship Id="rId7" Type="http://schemas.openxmlformats.org/officeDocument/2006/relationships/image" Target="../media/image24.jpg"/><Relationship Id="rId12" Type="http://schemas.openxmlformats.org/officeDocument/2006/relationships/image" Target="../media/image23.jpg"/><Relationship Id="rId17" Type="http://schemas.openxmlformats.org/officeDocument/2006/relationships/image" Target="../media/image29.jpg"/><Relationship Id="rId2" Type="http://schemas.openxmlformats.org/officeDocument/2006/relationships/image" Target="../media/image10.jpg"/><Relationship Id="rId16" Type="http://schemas.openxmlformats.org/officeDocument/2006/relationships/image" Target="../media/image25.jpg"/><Relationship Id="rId1" Type="http://schemas.openxmlformats.org/officeDocument/2006/relationships/slideLayout" Target="../slideLayouts/slideLayout7.xml"/><Relationship Id="rId6" Type="http://schemas.openxmlformats.org/officeDocument/2006/relationships/image" Target="../media/image20.jpg"/><Relationship Id="rId11" Type="http://schemas.openxmlformats.org/officeDocument/2006/relationships/image" Target="../media/image14.jpg"/><Relationship Id="rId5" Type="http://schemas.openxmlformats.org/officeDocument/2006/relationships/image" Target="../media/image7.jpg"/><Relationship Id="rId15" Type="http://schemas.openxmlformats.org/officeDocument/2006/relationships/image" Target="../media/image19.jpg"/><Relationship Id="rId10" Type="http://schemas.openxmlformats.org/officeDocument/2006/relationships/image" Target="../media/image8.jpg"/><Relationship Id="rId4" Type="http://schemas.openxmlformats.org/officeDocument/2006/relationships/image" Target="../media/image34.jpeg"/><Relationship Id="rId9" Type="http://schemas.openxmlformats.org/officeDocument/2006/relationships/image" Target="../media/image35.jpg"/><Relationship Id="rId14" Type="http://schemas.openxmlformats.org/officeDocument/2006/relationships/image" Target="../media/image18.jp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8" Type="http://schemas.openxmlformats.org/officeDocument/2006/relationships/image" Target="../media/image20.jpg"/><Relationship Id="rId13" Type="http://schemas.openxmlformats.org/officeDocument/2006/relationships/image" Target="../media/image14.jpg"/><Relationship Id="rId18" Type="http://schemas.openxmlformats.org/officeDocument/2006/relationships/image" Target="../media/image33.jpg"/><Relationship Id="rId3" Type="http://schemas.openxmlformats.org/officeDocument/2006/relationships/image" Target="../media/image22.jpg"/><Relationship Id="rId7" Type="http://schemas.openxmlformats.org/officeDocument/2006/relationships/image" Target="../media/image7.jpg"/><Relationship Id="rId12" Type="http://schemas.openxmlformats.org/officeDocument/2006/relationships/image" Target="../media/image8.jpg"/><Relationship Id="rId17" Type="http://schemas.openxmlformats.org/officeDocument/2006/relationships/image" Target="../media/image30.jpg"/><Relationship Id="rId2" Type="http://schemas.openxmlformats.org/officeDocument/2006/relationships/image" Target="../media/image21.jpg"/><Relationship Id="rId16" Type="http://schemas.openxmlformats.org/officeDocument/2006/relationships/image" Target="../media/image36.jpg"/><Relationship Id="rId20" Type="http://schemas.openxmlformats.org/officeDocument/2006/relationships/image" Target="../media/image11.jpg"/><Relationship Id="rId1" Type="http://schemas.openxmlformats.org/officeDocument/2006/relationships/slideLayout" Target="../slideLayouts/slideLayout7.xml"/><Relationship Id="rId6" Type="http://schemas.openxmlformats.org/officeDocument/2006/relationships/image" Target="../media/image34.jpeg"/><Relationship Id="rId11" Type="http://schemas.openxmlformats.org/officeDocument/2006/relationships/image" Target="../media/image35.jpg"/><Relationship Id="rId5" Type="http://schemas.openxmlformats.org/officeDocument/2006/relationships/image" Target="../media/image15.jpg"/><Relationship Id="rId15" Type="http://schemas.openxmlformats.org/officeDocument/2006/relationships/image" Target="../media/image2.jpg"/><Relationship Id="rId10" Type="http://schemas.openxmlformats.org/officeDocument/2006/relationships/image" Target="../media/image28.jpg"/><Relationship Id="rId19" Type="http://schemas.openxmlformats.org/officeDocument/2006/relationships/image" Target="../media/image9.jpg"/><Relationship Id="rId4" Type="http://schemas.openxmlformats.org/officeDocument/2006/relationships/image" Target="../media/image12.jpg"/><Relationship Id="rId9" Type="http://schemas.openxmlformats.org/officeDocument/2006/relationships/image" Target="../media/image24.jpg"/><Relationship Id="rId14" Type="http://schemas.openxmlformats.org/officeDocument/2006/relationships/image" Target="../media/image2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27.jpg"/><Relationship Id="rId3" Type="http://schemas.openxmlformats.org/officeDocument/2006/relationships/image" Target="../media/image22.jpg"/><Relationship Id="rId7" Type="http://schemas.openxmlformats.org/officeDocument/2006/relationships/image" Target="../media/image19.jpg"/><Relationship Id="rId2" Type="http://schemas.openxmlformats.org/officeDocument/2006/relationships/image" Target="../media/image14.jpg"/><Relationship Id="rId1" Type="http://schemas.openxmlformats.org/officeDocument/2006/relationships/slideLayout" Target="../slideLayouts/slideLayout7.xml"/><Relationship Id="rId6" Type="http://schemas.openxmlformats.org/officeDocument/2006/relationships/image" Target="../media/image36.jpg"/><Relationship Id="rId5" Type="http://schemas.openxmlformats.org/officeDocument/2006/relationships/image" Target="../media/image12.jpg"/><Relationship Id="rId4" Type="http://schemas.openxmlformats.org/officeDocument/2006/relationships/image" Target="../media/image35.jpg"/><Relationship Id="rId9" Type="http://schemas.openxmlformats.org/officeDocument/2006/relationships/image" Target="../media/image8.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3" Type="http://schemas.openxmlformats.org/officeDocument/2006/relationships/image" Target="../media/image28.jpg"/><Relationship Id="rId18" Type="http://schemas.openxmlformats.org/officeDocument/2006/relationships/image" Target="../media/image7.jpg"/><Relationship Id="rId26" Type="http://schemas.openxmlformats.org/officeDocument/2006/relationships/image" Target="../media/image2.jpg"/><Relationship Id="rId3" Type="http://schemas.openxmlformats.org/officeDocument/2006/relationships/image" Target="../media/image6.jpg"/><Relationship Id="rId21" Type="http://schemas.openxmlformats.org/officeDocument/2006/relationships/image" Target="../media/image17.jpg"/><Relationship Id="rId7" Type="http://schemas.openxmlformats.org/officeDocument/2006/relationships/image" Target="../media/image18.jpg"/><Relationship Id="rId12" Type="http://schemas.openxmlformats.org/officeDocument/2006/relationships/image" Target="../media/image32.jpg"/><Relationship Id="rId17" Type="http://schemas.openxmlformats.org/officeDocument/2006/relationships/image" Target="../media/image9.jpg"/><Relationship Id="rId25" Type="http://schemas.openxmlformats.org/officeDocument/2006/relationships/image" Target="../media/image11.jpg"/><Relationship Id="rId33" Type="http://schemas.openxmlformats.org/officeDocument/2006/relationships/image" Target="../media/image27.jpg"/><Relationship Id="rId2" Type="http://schemas.openxmlformats.org/officeDocument/2006/relationships/image" Target="../media/image4.jpg"/><Relationship Id="rId16" Type="http://schemas.openxmlformats.org/officeDocument/2006/relationships/image" Target="../media/image29.jpg"/><Relationship Id="rId20" Type="http://schemas.openxmlformats.org/officeDocument/2006/relationships/image" Target="../media/image20.jpg"/><Relationship Id="rId29"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image" Target="../media/image16.jpg"/><Relationship Id="rId11" Type="http://schemas.openxmlformats.org/officeDocument/2006/relationships/image" Target="../media/image33.jpg"/><Relationship Id="rId24" Type="http://schemas.openxmlformats.org/officeDocument/2006/relationships/image" Target="../media/image21.jpg"/><Relationship Id="rId32" Type="http://schemas.openxmlformats.org/officeDocument/2006/relationships/image" Target="../media/image19.jpg"/><Relationship Id="rId5" Type="http://schemas.openxmlformats.org/officeDocument/2006/relationships/image" Target="../media/image15.jpg"/><Relationship Id="rId15" Type="http://schemas.openxmlformats.org/officeDocument/2006/relationships/image" Target="../media/image13.jpg"/><Relationship Id="rId23" Type="http://schemas.openxmlformats.org/officeDocument/2006/relationships/image" Target="../media/image23.jpg"/><Relationship Id="rId28" Type="http://schemas.openxmlformats.org/officeDocument/2006/relationships/image" Target="../media/image8.jpg"/><Relationship Id="rId10" Type="http://schemas.openxmlformats.org/officeDocument/2006/relationships/image" Target="../media/image31.jpg"/><Relationship Id="rId19" Type="http://schemas.openxmlformats.org/officeDocument/2006/relationships/image" Target="../media/image24.jpg"/><Relationship Id="rId31" Type="http://schemas.openxmlformats.org/officeDocument/2006/relationships/image" Target="../media/image22.jpg"/><Relationship Id="rId4" Type="http://schemas.openxmlformats.org/officeDocument/2006/relationships/image" Target="../media/image14.jpg"/><Relationship Id="rId9" Type="http://schemas.openxmlformats.org/officeDocument/2006/relationships/image" Target="../media/image30.jpg"/><Relationship Id="rId14" Type="http://schemas.openxmlformats.org/officeDocument/2006/relationships/image" Target="../media/image26.jpg"/><Relationship Id="rId22" Type="http://schemas.openxmlformats.org/officeDocument/2006/relationships/image" Target="../media/image10.jpg"/><Relationship Id="rId27" Type="http://schemas.openxmlformats.org/officeDocument/2006/relationships/image" Target="../media/image12.jpg"/><Relationship Id="rId30" Type="http://schemas.openxmlformats.org/officeDocument/2006/relationships/image" Target="../media/image3.jpeg"/><Relationship Id="rId8" Type="http://schemas.openxmlformats.org/officeDocument/2006/relationships/image" Target="../media/image2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7BC7BB51-A73C-4613-98AF-3D0D1E48E7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4483424" y="1944624"/>
            <a:ext cx="1917192" cy="2968752"/>
          </a:xfrm>
          <a:prstGeom prst="rect">
            <a:avLst/>
          </a:prstGeom>
        </p:spPr>
      </p:pic>
      <p:sp>
        <p:nvSpPr>
          <p:cNvPr id="5" name="ZoneTexte 4">
            <a:extLst>
              <a:ext uri="{FF2B5EF4-FFF2-40B4-BE49-F238E27FC236}">
                <a16:creationId xmlns:a16="http://schemas.microsoft.com/office/drawing/2014/main" id="{D65F52ED-FC40-4092-9F9D-9F6CB7E3E958}"/>
              </a:ext>
            </a:extLst>
          </p:cNvPr>
          <p:cNvSpPr txBox="1"/>
          <p:nvPr/>
        </p:nvSpPr>
        <p:spPr>
          <a:xfrm>
            <a:off x="995501" y="441202"/>
            <a:ext cx="10029825" cy="923330"/>
          </a:xfrm>
          <a:prstGeom prst="rect">
            <a:avLst/>
          </a:prstGeom>
          <a:noFill/>
        </p:spPr>
        <p:txBody>
          <a:bodyPr wrap="square" rtlCol="0">
            <a:spAutoFit/>
          </a:bodyPr>
          <a:lstStyle/>
          <a:p>
            <a:pPr algn="ctr"/>
            <a:r>
              <a:rPr lang="fr-FR" sz="5400" dirty="0"/>
              <a:t>Mise en place du jeu </a:t>
            </a:r>
          </a:p>
        </p:txBody>
      </p:sp>
      <p:sp>
        <p:nvSpPr>
          <p:cNvPr id="2" name="ZoneTexte 1">
            <a:extLst>
              <a:ext uri="{FF2B5EF4-FFF2-40B4-BE49-F238E27FC236}">
                <a16:creationId xmlns:a16="http://schemas.microsoft.com/office/drawing/2014/main" id="{000F8E0D-56EB-4499-8AD7-B7C7FCCF44BA}"/>
              </a:ext>
            </a:extLst>
          </p:cNvPr>
          <p:cNvSpPr txBox="1"/>
          <p:nvPr/>
        </p:nvSpPr>
        <p:spPr>
          <a:xfrm>
            <a:off x="2428240" y="6187440"/>
            <a:ext cx="9448800" cy="369332"/>
          </a:xfrm>
          <a:prstGeom prst="rect">
            <a:avLst/>
          </a:prstGeom>
          <a:noFill/>
        </p:spPr>
        <p:txBody>
          <a:bodyPr wrap="square" rtlCol="0">
            <a:spAutoFit/>
          </a:bodyPr>
          <a:lstStyle/>
          <a:p>
            <a:pPr algn="ctr"/>
            <a:r>
              <a:rPr lang="fr-FR" b="1" dirty="0"/>
              <a:t>Document réalisé par Michel Gouy (michelgouy@yahoo.fr)</a:t>
            </a:r>
          </a:p>
        </p:txBody>
      </p:sp>
    </p:spTree>
    <p:extLst>
      <p:ext uri="{BB962C8B-B14F-4D97-AF65-F5344CB8AC3E}">
        <p14:creationId xmlns:p14="http://schemas.microsoft.com/office/powerpoint/2010/main" val="705821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AFAD9D50-7EE0-4FA0-8526-B006BDEF50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554" y="2584532"/>
            <a:ext cx="719051" cy="1109749"/>
          </a:xfrm>
          <a:prstGeom prst="rect">
            <a:avLst/>
          </a:prstGeom>
        </p:spPr>
      </p:pic>
      <p:pic>
        <p:nvPicPr>
          <p:cNvPr id="33" name="Image 32" descr="Une image contenant dessin&#10;&#10;Description générée automatiquement">
            <a:extLst>
              <a:ext uri="{FF2B5EF4-FFF2-40B4-BE49-F238E27FC236}">
                <a16:creationId xmlns:a16="http://schemas.microsoft.com/office/drawing/2014/main" id="{FCFE669C-F460-4047-ABF5-25B7A20AFF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553" y="3726114"/>
            <a:ext cx="719051" cy="1109749"/>
          </a:xfrm>
          <a:prstGeom prst="rect">
            <a:avLst/>
          </a:prstGeom>
        </p:spPr>
      </p:pic>
      <p:pic>
        <p:nvPicPr>
          <p:cNvPr id="37" name="Image 36" descr="Une image contenant dessin, signe&#10;&#10;Description générée automatiquement">
            <a:extLst>
              <a:ext uri="{FF2B5EF4-FFF2-40B4-BE49-F238E27FC236}">
                <a16:creationId xmlns:a16="http://schemas.microsoft.com/office/drawing/2014/main" id="{6B5AA8B5-5E5B-44E9-9C31-EBCB482ADDA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051" y="4899527"/>
            <a:ext cx="719051" cy="1109749"/>
          </a:xfrm>
          <a:prstGeom prst="rect">
            <a:avLst/>
          </a:prstGeom>
        </p:spPr>
      </p:pic>
      <p:pic>
        <p:nvPicPr>
          <p:cNvPr id="63" name="Image 62">
            <a:extLst>
              <a:ext uri="{FF2B5EF4-FFF2-40B4-BE49-F238E27FC236}">
                <a16:creationId xmlns:a16="http://schemas.microsoft.com/office/drawing/2014/main" id="{834544C3-AC9F-4D59-8185-F72D2EE3D8A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86824" y="407281"/>
            <a:ext cx="719051" cy="1109749"/>
          </a:xfrm>
          <a:prstGeom prst="rect">
            <a:avLst/>
          </a:prstGeom>
        </p:spPr>
      </p:pic>
      <p:pic>
        <p:nvPicPr>
          <p:cNvPr id="67" name="Image 66" descr="Une image contenant dessin&#10;&#10;Description générée automatiquement">
            <a:extLst>
              <a:ext uri="{FF2B5EF4-FFF2-40B4-BE49-F238E27FC236}">
                <a16:creationId xmlns:a16="http://schemas.microsoft.com/office/drawing/2014/main" id="{94F3DC8C-9BF8-46C5-A55E-EFA1755EECA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103" y="1442950"/>
            <a:ext cx="719051" cy="1109749"/>
          </a:xfrm>
          <a:prstGeom prst="rect">
            <a:avLst/>
          </a:prstGeom>
        </p:spPr>
      </p:pic>
      <p:sp>
        <p:nvSpPr>
          <p:cNvPr id="3" name="ZoneTexte 2">
            <a:extLst>
              <a:ext uri="{FF2B5EF4-FFF2-40B4-BE49-F238E27FC236}">
                <a16:creationId xmlns:a16="http://schemas.microsoft.com/office/drawing/2014/main" id="{1F71B262-155D-455F-97EB-E6866D327EDD}"/>
              </a:ext>
            </a:extLst>
          </p:cNvPr>
          <p:cNvSpPr txBox="1"/>
          <p:nvPr/>
        </p:nvSpPr>
        <p:spPr>
          <a:xfrm>
            <a:off x="196764" y="89702"/>
            <a:ext cx="2949565" cy="923330"/>
          </a:xfrm>
          <a:prstGeom prst="rect">
            <a:avLst/>
          </a:prstGeom>
          <a:noFill/>
        </p:spPr>
        <p:txBody>
          <a:bodyPr wrap="square" rtlCol="0">
            <a:spAutoFit/>
          </a:bodyPr>
          <a:lstStyle/>
          <a:p>
            <a:r>
              <a:rPr lang="fr-FR" dirty="0"/>
              <a:t>Océane joue le huit vert. Observer ce qui se passe. </a:t>
            </a:r>
          </a:p>
          <a:p>
            <a:endParaRPr lang="fr-FR" dirty="0"/>
          </a:p>
        </p:txBody>
      </p:sp>
      <p:pic>
        <p:nvPicPr>
          <p:cNvPr id="65" name="Image 64" descr="Une image contenant dessin, horloge, signe&#10;&#10;Description générée automatiquement">
            <a:extLst>
              <a:ext uri="{FF2B5EF4-FFF2-40B4-BE49-F238E27FC236}">
                <a16:creationId xmlns:a16="http://schemas.microsoft.com/office/drawing/2014/main" id="{E995DDBF-CB8F-4C42-92E3-5788A1EFC63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1335" y="1440782"/>
            <a:ext cx="719051" cy="1109749"/>
          </a:xfrm>
          <a:prstGeom prst="rect">
            <a:avLst/>
          </a:prstGeom>
        </p:spPr>
      </p:pic>
      <p:pic>
        <p:nvPicPr>
          <p:cNvPr id="57" name="Image 56">
            <a:extLst>
              <a:ext uri="{FF2B5EF4-FFF2-40B4-BE49-F238E27FC236}">
                <a16:creationId xmlns:a16="http://schemas.microsoft.com/office/drawing/2014/main" id="{DB042FE8-BC6F-4DAB-B896-B35E8D0B293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52373" y="1451441"/>
            <a:ext cx="719051" cy="1109749"/>
          </a:xfrm>
          <a:prstGeom prst="rect">
            <a:avLst/>
          </a:prstGeom>
        </p:spPr>
      </p:pic>
      <p:pic>
        <p:nvPicPr>
          <p:cNvPr id="53" name="Image 52" descr="Une image contenant dessin, horloge, signe&#10;&#10;Description générée automatiquement">
            <a:extLst>
              <a:ext uri="{FF2B5EF4-FFF2-40B4-BE49-F238E27FC236}">
                <a16:creationId xmlns:a16="http://schemas.microsoft.com/office/drawing/2014/main" id="{94450E27-A4C4-49A1-AA1A-4948B0A87959}"/>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545670" y="1451441"/>
            <a:ext cx="719051" cy="1109749"/>
          </a:xfrm>
          <a:prstGeom prst="rect">
            <a:avLst/>
          </a:prstGeom>
        </p:spPr>
      </p:pic>
      <p:pic>
        <p:nvPicPr>
          <p:cNvPr id="27" name="Image 26" descr="Une image contenant dessin&#10;&#10;Description générée automatiquement">
            <a:extLst>
              <a:ext uri="{FF2B5EF4-FFF2-40B4-BE49-F238E27FC236}">
                <a16:creationId xmlns:a16="http://schemas.microsoft.com/office/drawing/2014/main" id="{3AFED467-68DA-4E35-B38B-DC815972FEB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83131" y="3726113"/>
            <a:ext cx="719051" cy="1109749"/>
          </a:xfrm>
          <a:prstGeom prst="rect">
            <a:avLst/>
          </a:prstGeom>
        </p:spPr>
      </p:pic>
      <p:pic>
        <p:nvPicPr>
          <p:cNvPr id="59" name="Image 58">
            <a:extLst>
              <a:ext uri="{FF2B5EF4-FFF2-40B4-BE49-F238E27FC236}">
                <a16:creationId xmlns:a16="http://schemas.microsoft.com/office/drawing/2014/main" id="{9D0765F4-2F0E-4231-9672-15CE897F86D7}"/>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490331" y="407280"/>
            <a:ext cx="719051" cy="1109749"/>
          </a:xfrm>
          <a:prstGeom prst="rect">
            <a:avLst/>
          </a:prstGeom>
        </p:spPr>
      </p:pic>
      <p:pic>
        <p:nvPicPr>
          <p:cNvPr id="19" name="Image 18" descr="Une image contenant dessin, horloge, ordinateur&#10;&#10;Description générée automatiquement">
            <a:extLst>
              <a:ext uri="{FF2B5EF4-FFF2-40B4-BE49-F238E27FC236}">
                <a16:creationId xmlns:a16="http://schemas.microsoft.com/office/drawing/2014/main" id="{89AA77B1-A0D6-438E-BA5E-76E6D5DC65D0}"/>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912009" y="417381"/>
            <a:ext cx="719051" cy="1109749"/>
          </a:xfrm>
          <a:prstGeom prst="rect">
            <a:avLst/>
          </a:prstGeom>
        </p:spPr>
      </p:pic>
      <p:pic>
        <p:nvPicPr>
          <p:cNvPr id="15" name="Image 14" descr="Une image contenant dessin, horloge, ordinateur&#10;&#10;Description générée automatiquement">
            <a:extLst>
              <a:ext uri="{FF2B5EF4-FFF2-40B4-BE49-F238E27FC236}">
                <a16:creationId xmlns:a16="http://schemas.microsoft.com/office/drawing/2014/main" id="{0E560F49-8804-455C-A65F-860B549893B0}"/>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378744" y="406885"/>
            <a:ext cx="719051" cy="1109749"/>
          </a:xfrm>
          <a:prstGeom prst="rect">
            <a:avLst/>
          </a:prstGeom>
        </p:spPr>
      </p:pic>
      <p:pic>
        <p:nvPicPr>
          <p:cNvPr id="49" name="Image 48" descr="Une image contenant dessin, signe, horloge&#10;&#10;Description générée automatiquement">
            <a:extLst>
              <a:ext uri="{FF2B5EF4-FFF2-40B4-BE49-F238E27FC236}">
                <a16:creationId xmlns:a16="http://schemas.microsoft.com/office/drawing/2014/main" id="{6F8018A6-BEE9-416E-BBCD-9A88A29E517D}"/>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5793088" y="396389"/>
            <a:ext cx="719051" cy="1109749"/>
          </a:xfrm>
          <a:prstGeom prst="rect">
            <a:avLst/>
          </a:prstGeom>
        </p:spPr>
      </p:pic>
      <p:pic>
        <p:nvPicPr>
          <p:cNvPr id="41" name="Image 40" descr="Une image contenant dessin, signe, horloge&#10;&#10;Description générée automatiquement">
            <a:extLst>
              <a:ext uri="{FF2B5EF4-FFF2-40B4-BE49-F238E27FC236}">
                <a16:creationId xmlns:a16="http://schemas.microsoft.com/office/drawing/2014/main" id="{C4CC1562-2B85-4A29-B62B-055F058BC445}"/>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6242237" y="412868"/>
            <a:ext cx="719051" cy="1109749"/>
          </a:xfrm>
          <a:prstGeom prst="rect">
            <a:avLst/>
          </a:prstGeom>
        </p:spPr>
      </p:pic>
      <p:pic>
        <p:nvPicPr>
          <p:cNvPr id="35" name="Image 34">
            <a:extLst>
              <a:ext uri="{FF2B5EF4-FFF2-40B4-BE49-F238E27FC236}">
                <a16:creationId xmlns:a16="http://schemas.microsoft.com/office/drawing/2014/main" id="{FC21B332-363B-4033-8CAD-3FC5F200AA70}"/>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6752693" y="391167"/>
            <a:ext cx="720000" cy="1111214"/>
          </a:xfrm>
          <a:prstGeom prst="rect">
            <a:avLst/>
          </a:prstGeom>
        </p:spPr>
      </p:pic>
      <p:pic>
        <p:nvPicPr>
          <p:cNvPr id="21" name="Image 20" descr="Une image contenant dessin, signe&#10;&#10;Description générée automatiquement">
            <a:extLst>
              <a:ext uri="{FF2B5EF4-FFF2-40B4-BE49-F238E27FC236}">
                <a16:creationId xmlns:a16="http://schemas.microsoft.com/office/drawing/2014/main" id="{E7881532-A7C8-4F49-80EF-3A7ECD0B7F2C}"/>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7239826" y="402750"/>
            <a:ext cx="719051" cy="1109749"/>
          </a:xfrm>
          <a:prstGeom prst="rect">
            <a:avLst/>
          </a:prstGeom>
        </p:spPr>
      </p:pic>
      <p:sp>
        <p:nvSpPr>
          <p:cNvPr id="36" name="Légende : flèche vers la gauche 35">
            <a:extLst>
              <a:ext uri="{FF2B5EF4-FFF2-40B4-BE49-F238E27FC236}">
                <a16:creationId xmlns:a16="http://schemas.microsoft.com/office/drawing/2014/main" id="{6AD17D18-9039-439E-9F3E-A668A249654E}"/>
              </a:ext>
            </a:extLst>
          </p:cNvPr>
          <p:cNvSpPr/>
          <p:nvPr/>
        </p:nvSpPr>
        <p:spPr>
          <a:xfrm>
            <a:off x="8446010" y="391167"/>
            <a:ext cx="1792688" cy="91440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L’endormi</a:t>
            </a:r>
          </a:p>
        </p:txBody>
      </p:sp>
      <p:sp>
        <p:nvSpPr>
          <p:cNvPr id="31" name="Rectangle 30">
            <a:extLst>
              <a:ext uri="{FF2B5EF4-FFF2-40B4-BE49-F238E27FC236}">
                <a16:creationId xmlns:a16="http://schemas.microsoft.com/office/drawing/2014/main" id="{8209AFB0-F1C0-4FD6-AE0E-703581553BBA}"/>
              </a:ext>
            </a:extLst>
          </p:cNvPr>
          <p:cNvSpPr/>
          <p:nvPr/>
        </p:nvSpPr>
        <p:spPr>
          <a:xfrm>
            <a:off x="4478936" y="2618465"/>
            <a:ext cx="2405849" cy="1666783"/>
          </a:xfrm>
          <a:prstGeom prst="rect">
            <a:avLst/>
          </a:prstGeom>
          <a:pattFill prst="pct6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a:extLst>
              <a:ext uri="{FF2B5EF4-FFF2-40B4-BE49-F238E27FC236}">
                <a16:creationId xmlns:a16="http://schemas.microsoft.com/office/drawing/2014/main" id="{56FB7BE5-43E5-4A3F-8802-ABB4E50957B3}"/>
              </a:ext>
            </a:extLst>
          </p:cNvPr>
          <p:cNvSpPr txBox="1"/>
          <p:nvPr/>
        </p:nvSpPr>
        <p:spPr>
          <a:xfrm>
            <a:off x="4225771" y="4899527"/>
            <a:ext cx="7341833" cy="1200329"/>
          </a:xfrm>
          <a:prstGeom prst="rect">
            <a:avLst/>
          </a:prstGeom>
          <a:noFill/>
        </p:spPr>
        <p:txBody>
          <a:bodyPr wrap="square" rtlCol="0">
            <a:spAutoFit/>
          </a:bodyPr>
          <a:lstStyle/>
          <a:p>
            <a:r>
              <a:rPr lang="fr-FR" dirty="0"/>
              <a:t>Le joueur qui le suit doit étaler son jeu et sera l’endormi pour cette partie. Ne pouvant pas jouer. Qui peut bien jouer à sa place?</a:t>
            </a:r>
          </a:p>
          <a:p>
            <a:endParaRPr lang="fr-FR" dirty="0"/>
          </a:p>
          <a:p>
            <a:r>
              <a:rPr lang="fr-FR" dirty="0"/>
              <a:t>Observons ce que chacun voit désormais</a:t>
            </a:r>
          </a:p>
        </p:txBody>
      </p:sp>
    </p:spTree>
    <p:extLst>
      <p:ext uri="{BB962C8B-B14F-4D97-AF65-F5344CB8AC3E}">
        <p14:creationId xmlns:p14="http://schemas.microsoft.com/office/powerpoint/2010/main" val="3011531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976 -0.00972 L -0.00976 -0.00972 C -0.0082 -0.00648 -0.00677 -0.00254 -0.00481 0.00047 C -0.00416 0.00162 -0.00312 0.00139 -0.00234 0.00209 C -0.00143 0.00278 -0.00052 0.00371 0.00013 0.0051 C 0.00691 0.01574 0.00248 0.01227 0.00769 0.01528 C 0.01276 0.02431 0.00717 0.01505 0.01511 0.0257 C 0.01628 0.02732 0.01732 0.02894 0.01849 0.0301 C 0.01928 0.03102 0.02019 0.03079 0.02097 0.03172 C 0.02917 0.03959 0.02279 0.03611 0.0293 0.03912 C 0.03021 0.04051 0.03086 0.04236 0.03178 0.04352 C 0.03282 0.04468 0.03412 0.04537 0.03516 0.04653 C 0.03607 0.04746 0.03672 0.04861 0.03763 0.04954 C 0.03985 0.05162 0.04258 0.05232 0.04428 0.05533 C 0.0461 0.05857 0.04701 0.06065 0.04935 0.06274 C 0.05013 0.06343 0.05105 0.06366 0.05183 0.06436 C 0.05274 0.06505 0.05339 0.06644 0.0543 0.06713 C 0.06329 0.07639 0.0504 0.06158 0.06263 0.07616 C 0.06342 0.07709 0.0642 0.07848 0.06511 0.07917 C 0.06602 0.07963 0.06693 0.07986 0.06758 0.08056 C 0.06941 0.08218 0.07097 0.08449 0.07266 0.08658 C 0.07344 0.0875 0.07422 0.08866 0.07513 0.08936 C 0.07631 0.09051 0.07735 0.09121 0.07852 0.09236 C 0.0793 0.09329 0.08008 0.09468 0.08099 0.09537 C 0.08204 0.09607 0.08321 0.0963 0.08425 0.09676 C 0.08685 0.09977 0.08711 0.10047 0.09011 0.10278 C 0.09089 0.10348 0.0918 0.10348 0.09258 0.10417 C 0.09441 0.10579 0.09701 0.10996 0.09844 0.11158 C 0.09948 0.11274 0.10066 0.11343 0.10183 0.11459 C 0.10261 0.11551 0.10339 0.1169 0.1043 0.1176 C 0.1056 0.11875 0.10717 0.11945 0.10847 0.12061 C 0.10938 0.1213 0.11003 0.12292 0.11094 0.12361 C 0.11472 0.12639 0.11355 0.12361 0.1168 0.12639 C 0.11771 0.12732 0.11836 0.12871 0.11928 0.1294 C 0.12253 0.13195 0.12422 0.12986 0.12761 0.1338 C 0.12839 0.13496 0.12917 0.13611 0.13008 0.13681 C 0.13178 0.1382 0.1336 0.1382 0.13516 0.13982 L 0.14011 0.14584 C 0.14089 0.14676 0.14167 0.14815 0.14258 0.14861 C 0.15404 0.15556 0.14232 0.14815 0.15092 0.15463 C 0.15443 0.15718 0.15339 0.1551 0.15756 0.15903 C 0.15938 0.16088 0.16081 0.16343 0.16263 0.16505 C 0.16485 0.1669 0.16745 0.16783 0.16928 0.17084 C 0.17006 0.17246 0.17084 0.17431 0.17175 0.17547 C 0.1793 0.18426 0.16888 0.16829 0.1767 0.17986 C 0.17761 0.18125 0.17826 0.18311 0.1793 0.18426 C 0.17995 0.18519 0.18099 0.18496 0.18178 0.18565 C 0.18347 0.1875 0.1849 0.19051 0.18672 0.19167 C 0.18763 0.19213 0.18842 0.19236 0.1892 0.19306 C 0.19011 0.19399 0.19089 0.19514 0.1918 0.19607 C 0.19284 0.19723 0.19401 0.19792 0.19506 0.19908 C 0.19649 0.20047 0.19779 0.20232 0.19922 0.20348 C 0.20638 0.20996 0.20053 0.20324 0.20678 0.20949 C 0.20756 0.21042 0.20834 0.21181 0.20925 0.2125 C 0.21042 0.2132 0.21928 0.21644 0.22097 0.21829 C 0.22396 0.22199 0.22253 0.22061 0.22513 0.22292 " pathEditMode="relative" ptsTypes="AAAAAAAAAAAAAAAAAAAAAAAAAAAAAAAAAAAAAAAAAAAAAAAAAAAAAAAA">
                                      <p:cBhvr>
                                        <p:cTn id="6" dur="2000" fill="hold"/>
                                        <p:tgtEl>
                                          <p:spTgt spid="67"/>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AFAD9D50-7EE0-4FA0-8526-B006BDEF50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554" y="2584532"/>
            <a:ext cx="719051" cy="1109749"/>
          </a:xfrm>
          <a:prstGeom prst="rect">
            <a:avLst/>
          </a:prstGeom>
        </p:spPr>
      </p:pic>
      <p:pic>
        <p:nvPicPr>
          <p:cNvPr id="33" name="Image 32" descr="Une image contenant dessin&#10;&#10;Description générée automatiquement">
            <a:extLst>
              <a:ext uri="{FF2B5EF4-FFF2-40B4-BE49-F238E27FC236}">
                <a16:creationId xmlns:a16="http://schemas.microsoft.com/office/drawing/2014/main" id="{FCFE669C-F460-4047-ABF5-25B7A20AFF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553" y="3726114"/>
            <a:ext cx="719051" cy="1109749"/>
          </a:xfrm>
          <a:prstGeom prst="rect">
            <a:avLst/>
          </a:prstGeom>
        </p:spPr>
      </p:pic>
      <p:pic>
        <p:nvPicPr>
          <p:cNvPr id="37" name="Image 36" descr="Une image contenant dessin, signe&#10;&#10;Description générée automatiquement">
            <a:extLst>
              <a:ext uri="{FF2B5EF4-FFF2-40B4-BE49-F238E27FC236}">
                <a16:creationId xmlns:a16="http://schemas.microsoft.com/office/drawing/2014/main" id="{6B5AA8B5-5E5B-44E9-9C31-EBCB482ADDA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051" y="4899527"/>
            <a:ext cx="719051" cy="1109749"/>
          </a:xfrm>
          <a:prstGeom prst="rect">
            <a:avLst/>
          </a:prstGeom>
        </p:spPr>
      </p:pic>
      <p:pic>
        <p:nvPicPr>
          <p:cNvPr id="63" name="Image 62">
            <a:extLst>
              <a:ext uri="{FF2B5EF4-FFF2-40B4-BE49-F238E27FC236}">
                <a16:creationId xmlns:a16="http://schemas.microsoft.com/office/drawing/2014/main" id="{834544C3-AC9F-4D59-8185-F72D2EE3D8A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86824" y="407281"/>
            <a:ext cx="719051" cy="1109749"/>
          </a:xfrm>
          <a:prstGeom prst="rect">
            <a:avLst/>
          </a:prstGeom>
        </p:spPr>
      </p:pic>
      <p:pic>
        <p:nvPicPr>
          <p:cNvPr id="67" name="Image 66" descr="Une image contenant dessin&#10;&#10;Description générée automatiquement">
            <a:extLst>
              <a:ext uri="{FF2B5EF4-FFF2-40B4-BE49-F238E27FC236}">
                <a16:creationId xmlns:a16="http://schemas.microsoft.com/office/drawing/2014/main" id="{94F3DC8C-9BF8-46C5-A55E-EFA1755EECA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103" y="1442950"/>
            <a:ext cx="719051" cy="1109749"/>
          </a:xfrm>
          <a:prstGeom prst="rect">
            <a:avLst/>
          </a:prstGeom>
        </p:spPr>
      </p:pic>
      <p:sp>
        <p:nvSpPr>
          <p:cNvPr id="3" name="ZoneTexte 2">
            <a:extLst>
              <a:ext uri="{FF2B5EF4-FFF2-40B4-BE49-F238E27FC236}">
                <a16:creationId xmlns:a16="http://schemas.microsoft.com/office/drawing/2014/main" id="{1F71B262-155D-455F-97EB-E6866D327EDD}"/>
              </a:ext>
            </a:extLst>
          </p:cNvPr>
          <p:cNvSpPr txBox="1"/>
          <p:nvPr/>
        </p:nvSpPr>
        <p:spPr>
          <a:xfrm>
            <a:off x="296641" y="196248"/>
            <a:ext cx="2949565" cy="1200329"/>
          </a:xfrm>
          <a:prstGeom prst="rect">
            <a:avLst/>
          </a:prstGeom>
          <a:noFill/>
        </p:spPr>
        <p:txBody>
          <a:bodyPr wrap="square" rtlCol="0">
            <a:spAutoFit/>
          </a:bodyPr>
          <a:lstStyle/>
          <a:p>
            <a:r>
              <a:rPr lang="fr-FR" dirty="0"/>
              <a:t>Océane verra son jeu, celui de l’endormi et les cartes jouées par ceux qui la précèdent </a:t>
            </a:r>
          </a:p>
        </p:txBody>
      </p:sp>
      <p:pic>
        <p:nvPicPr>
          <p:cNvPr id="65" name="Image 64" descr="Une image contenant dessin, horloge, signe&#10;&#10;Description générée automatiquement">
            <a:extLst>
              <a:ext uri="{FF2B5EF4-FFF2-40B4-BE49-F238E27FC236}">
                <a16:creationId xmlns:a16="http://schemas.microsoft.com/office/drawing/2014/main" id="{E995DDBF-CB8F-4C42-92E3-5788A1EFC63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1335" y="1440782"/>
            <a:ext cx="719051" cy="1109749"/>
          </a:xfrm>
          <a:prstGeom prst="rect">
            <a:avLst/>
          </a:prstGeom>
        </p:spPr>
      </p:pic>
      <p:pic>
        <p:nvPicPr>
          <p:cNvPr id="57" name="Image 56">
            <a:extLst>
              <a:ext uri="{FF2B5EF4-FFF2-40B4-BE49-F238E27FC236}">
                <a16:creationId xmlns:a16="http://schemas.microsoft.com/office/drawing/2014/main" id="{DB042FE8-BC6F-4DAB-B896-B35E8D0B293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52373" y="1451441"/>
            <a:ext cx="719051" cy="1109749"/>
          </a:xfrm>
          <a:prstGeom prst="rect">
            <a:avLst/>
          </a:prstGeom>
        </p:spPr>
      </p:pic>
      <p:pic>
        <p:nvPicPr>
          <p:cNvPr id="53" name="Image 52" descr="Une image contenant dessin, horloge, signe&#10;&#10;Description générée automatiquement">
            <a:extLst>
              <a:ext uri="{FF2B5EF4-FFF2-40B4-BE49-F238E27FC236}">
                <a16:creationId xmlns:a16="http://schemas.microsoft.com/office/drawing/2014/main" id="{94450E27-A4C4-49A1-AA1A-4948B0A87959}"/>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545670" y="1451441"/>
            <a:ext cx="719051" cy="1109749"/>
          </a:xfrm>
          <a:prstGeom prst="rect">
            <a:avLst/>
          </a:prstGeom>
        </p:spPr>
      </p:pic>
      <p:pic>
        <p:nvPicPr>
          <p:cNvPr id="27" name="Image 26" descr="Une image contenant dessin&#10;&#10;Description générée automatiquement">
            <a:extLst>
              <a:ext uri="{FF2B5EF4-FFF2-40B4-BE49-F238E27FC236}">
                <a16:creationId xmlns:a16="http://schemas.microsoft.com/office/drawing/2014/main" id="{3AFED467-68DA-4E35-B38B-DC815972FEB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83131" y="3726113"/>
            <a:ext cx="719051" cy="1109749"/>
          </a:xfrm>
          <a:prstGeom prst="rect">
            <a:avLst/>
          </a:prstGeom>
        </p:spPr>
      </p:pic>
      <p:pic>
        <p:nvPicPr>
          <p:cNvPr id="59" name="Image 58">
            <a:extLst>
              <a:ext uri="{FF2B5EF4-FFF2-40B4-BE49-F238E27FC236}">
                <a16:creationId xmlns:a16="http://schemas.microsoft.com/office/drawing/2014/main" id="{9D0765F4-2F0E-4231-9672-15CE897F86D7}"/>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490331" y="407280"/>
            <a:ext cx="719051" cy="1109749"/>
          </a:xfrm>
          <a:prstGeom prst="rect">
            <a:avLst/>
          </a:prstGeom>
        </p:spPr>
      </p:pic>
      <p:pic>
        <p:nvPicPr>
          <p:cNvPr id="19" name="Image 18" descr="Une image contenant dessin, horloge, ordinateur&#10;&#10;Description générée automatiquement">
            <a:extLst>
              <a:ext uri="{FF2B5EF4-FFF2-40B4-BE49-F238E27FC236}">
                <a16:creationId xmlns:a16="http://schemas.microsoft.com/office/drawing/2014/main" id="{89AA77B1-A0D6-438E-BA5E-76E6D5DC65D0}"/>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912009" y="417381"/>
            <a:ext cx="719051" cy="1109749"/>
          </a:xfrm>
          <a:prstGeom prst="rect">
            <a:avLst/>
          </a:prstGeom>
        </p:spPr>
      </p:pic>
      <p:pic>
        <p:nvPicPr>
          <p:cNvPr id="15" name="Image 14" descr="Une image contenant dessin, horloge, ordinateur&#10;&#10;Description générée automatiquement">
            <a:extLst>
              <a:ext uri="{FF2B5EF4-FFF2-40B4-BE49-F238E27FC236}">
                <a16:creationId xmlns:a16="http://schemas.microsoft.com/office/drawing/2014/main" id="{0E560F49-8804-455C-A65F-860B549893B0}"/>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378744" y="406885"/>
            <a:ext cx="719051" cy="1109749"/>
          </a:xfrm>
          <a:prstGeom prst="rect">
            <a:avLst/>
          </a:prstGeom>
        </p:spPr>
      </p:pic>
      <p:pic>
        <p:nvPicPr>
          <p:cNvPr id="49" name="Image 48" descr="Une image contenant dessin, signe, horloge&#10;&#10;Description générée automatiquement">
            <a:extLst>
              <a:ext uri="{FF2B5EF4-FFF2-40B4-BE49-F238E27FC236}">
                <a16:creationId xmlns:a16="http://schemas.microsoft.com/office/drawing/2014/main" id="{6F8018A6-BEE9-416E-BBCD-9A88A29E517D}"/>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5793088" y="396389"/>
            <a:ext cx="719051" cy="1109749"/>
          </a:xfrm>
          <a:prstGeom prst="rect">
            <a:avLst/>
          </a:prstGeom>
        </p:spPr>
      </p:pic>
      <p:pic>
        <p:nvPicPr>
          <p:cNvPr id="41" name="Image 40" descr="Une image contenant dessin, signe, horloge&#10;&#10;Description générée automatiquement">
            <a:extLst>
              <a:ext uri="{FF2B5EF4-FFF2-40B4-BE49-F238E27FC236}">
                <a16:creationId xmlns:a16="http://schemas.microsoft.com/office/drawing/2014/main" id="{C4CC1562-2B85-4A29-B62B-055F058BC445}"/>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6242237" y="412868"/>
            <a:ext cx="719051" cy="1109749"/>
          </a:xfrm>
          <a:prstGeom prst="rect">
            <a:avLst/>
          </a:prstGeom>
        </p:spPr>
      </p:pic>
      <p:pic>
        <p:nvPicPr>
          <p:cNvPr id="35" name="Image 34">
            <a:extLst>
              <a:ext uri="{FF2B5EF4-FFF2-40B4-BE49-F238E27FC236}">
                <a16:creationId xmlns:a16="http://schemas.microsoft.com/office/drawing/2014/main" id="{FC21B332-363B-4033-8CAD-3FC5F200AA70}"/>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6752693" y="391167"/>
            <a:ext cx="720000" cy="1111214"/>
          </a:xfrm>
          <a:prstGeom prst="rect">
            <a:avLst/>
          </a:prstGeom>
        </p:spPr>
      </p:pic>
      <p:pic>
        <p:nvPicPr>
          <p:cNvPr id="21" name="Image 20" descr="Une image contenant dessin, signe&#10;&#10;Description générée automatiquement">
            <a:extLst>
              <a:ext uri="{FF2B5EF4-FFF2-40B4-BE49-F238E27FC236}">
                <a16:creationId xmlns:a16="http://schemas.microsoft.com/office/drawing/2014/main" id="{E7881532-A7C8-4F49-80EF-3A7ECD0B7F2C}"/>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7239826" y="402750"/>
            <a:ext cx="719051" cy="1109749"/>
          </a:xfrm>
          <a:prstGeom prst="rect">
            <a:avLst/>
          </a:prstGeom>
        </p:spPr>
      </p:pic>
      <p:sp>
        <p:nvSpPr>
          <p:cNvPr id="36" name="Rectangle 35">
            <a:extLst>
              <a:ext uri="{FF2B5EF4-FFF2-40B4-BE49-F238E27FC236}">
                <a16:creationId xmlns:a16="http://schemas.microsoft.com/office/drawing/2014/main" id="{E065AF27-A9EC-478E-9E17-8ED4C54DF035}"/>
              </a:ext>
            </a:extLst>
          </p:cNvPr>
          <p:cNvSpPr/>
          <p:nvPr/>
        </p:nvSpPr>
        <p:spPr>
          <a:xfrm>
            <a:off x="4584503" y="2673748"/>
            <a:ext cx="2405849" cy="1666783"/>
          </a:xfrm>
          <a:prstGeom prst="rect">
            <a:avLst/>
          </a:prstGeom>
          <a:pattFill prst="pct6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52525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5"/>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19"/>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21"/>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35"/>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41"/>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49"/>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59"/>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6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369C5D9B-631E-454A-8DAF-56F6E620A4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84136" y="4339362"/>
            <a:ext cx="719051" cy="1109749"/>
          </a:xfrm>
          <a:prstGeom prst="rect">
            <a:avLst/>
          </a:prstGeom>
        </p:spPr>
      </p:pic>
      <p:pic>
        <p:nvPicPr>
          <p:cNvPr id="31" name="Image 30" descr="Une image contenant dessin&#10;&#10;Description générée automatiquement">
            <a:extLst>
              <a:ext uri="{FF2B5EF4-FFF2-40B4-BE49-F238E27FC236}">
                <a16:creationId xmlns:a16="http://schemas.microsoft.com/office/drawing/2014/main" id="{C46635E6-BCDD-4067-9500-53B1EA5457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84136" y="3203368"/>
            <a:ext cx="719051" cy="1109749"/>
          </a:xfrm>
          <a:prstGeom prst="rect">
            <a:avLst/>
          </a:prstGeom>
        </p:spPr>
      </p:pic>
      <p:pic>
        <p:nvPicPr>
          <p:cNvPr id="51" name="Image 50">
            <a:extLst>
              <a:ext uri="{FF2B5EF4-FFF2-40B4-BE49-F238E27FC236}">
                <a16:creationId xmlns:a16="http://schemas.microsoft.com/office/drawing/2014/main" id="{FCC2805B-0AFB-45A6-ACA2-F11195BB66F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64880" y="2093619"/>
            <a:ext cx="719051" cy="1109749"/>
          </a:xfrm>
          <a:prstGeom prst="rect">
            <a:avLst/>
          </a:prstGeom>
        </p:spPr>
      </p:pic>
      <p:pic>
        <p:nvPicPr>
          <p:cNvPr id="61" name="Image 60">
            <a:extLst>
              <a:ext uri="{FF2B5EF4-FFF2-40B4-BE49-F238E27FC236}">
                <a16:creationId xmlns:a16="http://schemas.microsoft.com/office/drawing/2014/main" id="{D6D3ACD8-D67B-4C40-8277-CFFB4D10F04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864880" y="946774"/>
            <a:ext cx="719051" cy="1109749"/>
          </a:xfrm>
          <a:prstGeom prst="rect">
            <a:avLst/>
          </a:prstGeom>
        </p:spPr>
      </p:pic>
      <p:pic>
        <p:nvPicPr>
          <p:cNvPr id="63" name="Image 62">
            <a:extLst>
              <a:ext uri="{FF2B5EF4-FFF2-40B4-BE49-F238E27FC236}">
                <a16:creationId xmlns:a16="http://schemas.microsoft.com/office/drawing/2014/main" id="{834544C3-AC9F-4D59-8185-F72D2EE3D8A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381155" y="434325"/>
            <a:ext cx="719051" cy="1109749"/>
          </a:xfrm>
          <a:prstGeom prst="rect">
            <a:avLst/>
          </a:prstGeom>
        </p:spPr>
      </p:pic>
      <p:pic>
        <p:nvPicPr>
          <p:cNvPr id="59" name="Image 58">
            <a:extLst>
              <a:ext uri="{FF2B5EF4-FFF2-40B4-BE49-F238E27FC236}">
                <a16:creationId xmlns:a16="http://schemas.microsoft.com/office/drawing/2014/main" id="{9D0765F4-2F0E-4231-9672-15CE897F86D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637232" y="434325"/>
            <a:ext cx="719051" cy="1109749"/>
          </a:xfrm>
          <a:prstGeom prst="rect">
            <a:avLst/>
          </a:prstGeom>
        </p:spPr>
      </p:pic>
      <p:pic>
        <p:nvPicPr>
          <p:cNvPr id="19" name="Image 18" descr="Une image contenant dessin, horloge, ordinateur&#10;&#10;Description générée automatiquement">
            <a:extLst>
              <a:ext uri="{FF2B5EF4-FFF2-40B4-BE49-F238E27FC236}">
                <a16:creationId xmlns:a16="http://schemas.microsoft.com/office/drawing/2014/main" id="{89AA77B1-A0D6-438E-BA5E-76E6D5DC65D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912009" y="417381"/>
            <a:ext cx="719051" cy="1109749"/>
          </a:xfrm>
          <a:prstGeom prst="rect">
            <a:avLst/>
          </a:prstGeom>
        </p:spPr>
      </p:pic>
      <p:pic>
        <p:nvPicPr>
          <p:cNvPr id="15" name="Image 14" descr="Une image contenant dessin, horloge, ordinateur&#10;&#10;Description générée automatiquement">
            <a:extLst>
              <a:ext uri="{FF2B5EF4-FFF2-40B4-BE49-F238E27FC236}">
                <a16:creationId xmlns:a16="http://schemas.microsoft.com/office/drawing/2014/main" id="{0E560F49-8804-455C-A65F-860B549893B0}"/>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378744" y="406885"/>
            <a:ext cx="719051" cy="1109749"/>
          </a:xfrm>
          <a:prstGeom prst="rect">
            <a:avLst/>
          </a:prstGeom>
        </p:spPr>
      </p:pic>
      <p:pic>
        <p:nvPicPr>
          <p:cNvPr id="49" name="Image 48" descr="Une image contenant dessin, signe, horloge&#10;&#10;Description générée automatiquement">
            <a:extLst>
              <a:ext uri="{FF2B5EF4-FFF2-40B4-BE49-F238E27FC236}">
                <a16:creationId xmlns:a16="http://schemas.microsoft.com/office/drawing/2014/main" id="{6F8018A6-BEE9-416E-BBCD-9A88A29E517D}"/>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793088" y="396389"/>
            <a:ext cx="719051" cy="1109749"/>
          </a:xfrm>
          <a:prstGeom prst="rect">
            <a:avLst/>
          </a:prstGeom>
        </p:spPr>
      </p:pic>
      <p:pic>
        <p:nvPicPr>
          <p:cNvPr id="41" name="Image 40" descr="Une image contenant dessin, signe, horloge&#10;&#10;Description générée automatiquement">
            <a:extLst>
              <a:ext uri="{FF2B5EF4-FFF2-40B4-BE49-F238E27FC236}">
                <a16:creationId xmlns:a16="http://schemas.microsoft.com/office/drawing/2014/main" id="{C4CC1562-2B85-4A29-B62B-055F058BC445}"/>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242237" y="412868"/>
            <a:ext cx="719051" cy="1109749"/>
          </a:xfrm>
          <a:prstGeom prst="rect">
            <a:avLst/>
          </a:prstGeom>
        </p:spPr>
      </p:pic>
      <p:pic>
        <p:nvPicPr>
          <p:cNvPr id="35" name="Image 34">
            <a:extLst>
              <a:ext uri="{FF2B5EF4-FFF2-40B4-BE49-F238E27FC236}">
                <a16:creationId xmlns:a16="http://schemas.microsoft.com/office/drawing/2014/main" id="{FC21B332-363B-4033-8CAD-3FC5F200AA70}"/>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6752693" y="391167"/>
            <a:ext cx="720000" cy="1111214"/>
          </a:xfrm>
          <a:prstGeom prst="rect">
            <a:avLst/>
          </a:prstGeom>
        </p:spPr>
      </p:pic>
      <p:pic>
        <p:nvPicPr>
          <p:cNvPr id="21" name="Image 20" descr="Une image contenant dessin, signe&#10;&#10;Description générée automatiquement">
            <a:extLst>
              <a:ext uri="{FF2B5EF4-FFF2-40B4-BE49-F238E27FC236}">
                <a16:creationId xmlns:a16="http://schemas.microsoft.com/office/drawing/2014/main" id="{E7881532-A7C8-4F49-80EF-3A7ECD0B7F2C}"/>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239826" y="402750"/>
            <a:ext cx="719051" cy="1109749"/>
          </a:xfrm>
          <a:prstGeom prst="rect">
            <a:avLst/>
          </a:prstGeom>
        </p:spPr>
      </p:pic>
      <p:pic>
        <p:nvPicPr>
          <p:cNvPr id="47" name="Image 46">
            <a:extLst>
              <a:ext uri="{FF2B5EF4-FFF2-40B4-BE49-F238E27FC236}">
                <a16:creationId xmlns:a16="http://schemas.microsoft.com/office/drawing/2014/main" id="{3CE60B66-37F3-4995-9B6C-6007F93D4EDC}"/>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0419627" y="2073606"/>
            <a:ext cx="720000" cy="1111214"/>
          </a:xfrm>
          <a:prstGeom prst="rect">
            <a:avLst/>
          </a:prstGeom>
        </p:spPr>
      </p:pic>
      <p:pic>
        <p:nvPicPr>
          <p:cNvPr id="43" name="Image 42" descr="Une image contenant dessin, horloge, signe&#10;&#10;Description générée automatiquement">
            <a:extLst>
              <a:ext uri="{FF2B5EF4-FFF2-40B4-BE49-F238E27FC236}">
                <a16:creationId xmlns:a16="http://schemas.microsoft.com/office/drawing/2014/main" id="{3C18376D-0805-463D-AE4E-1F5EAD178C44}"/>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0905054" y="2055058"/>
            <a:ext cx="719051" cy="1109749"/>
          </a:xfrm>
          <a:prstGeom prst="rect">
            <a:avLst/>
          </a:prstGeom>
        </p:spPr>
      </p:pic>
      <p:pic>
        <p:nvPicPr>
          <p:cNvPr id="23" name="Image 22" descr="Une image contenant dessin, signe&#10;&#10;Description générée automatiquement">
            <a:extLst>
              <a:ext uri="{FF2B5EF4-FFF2-40B4-BE49-F238E27FC236}">
                <a16:creationId xmlns:a16="http://schemas.microsoft.com/office/drawing/2014/main" id="{4173CDFD-CF88-4D25-87C5-28FD0CA2EECF}"/>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10438883" y="3177123"/>
            <a:ext cx="719051" cy="1109749"/>
          </a:xfrm>
          <a:prstGeom prst="rect">
            <a:avLst/>
          </a:prstGeom>
        </p:spPr>
      </p:pic>
      <p:pic>
        <p:nvPicPr>
          <p:cNvPr id="5" name="Image 4" descr="Une image contenant dessin, horloge, signe&#10;&#10;Description générée automatiquement">
            <a:extLst>
              <a:ext uri="{FF2B5EF4-FFF2-40B4-BE49-F238E27FC236}">
                <a16:creationId xmlns:a16="http://schemas.microsoft.com/office/drawing/2014/main" id="{B2E0B0AE-1994-4B52-B9A3-71881A4B6A33}"/>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10414943" y="4339361"/>
            <a:ext cx="719051" cy="1109749"/>
          </a:xfrm>
          <a:prstGeom prst="rect">
            <a:avLst/>
          </a:prstGeom>
        </p:spPr>
      </p:pic>
      <p:sp>
        <p:nvSpPr>
          <p:cNvPr id="36" name="Rectangle 35">
            <a:extLst>
              <a:ext uri="{FF2B5EF4-FFF2-40B4-BE49-F238E27FC236}">
                <a16:creationId xmlns:a16="http://schemas.microsoft.com/office/drawing/2014/main" id="{E065AF27-A9EC-478E-9E17-8ED4C54DF035}"/>
              </a:ext>
            </a:extLst>
          </p:cNvPr>
          <p:cNvSpPr/>
          <p:nvPr/>
        </p:nvSpPr>
        <p:spPr>
          <a:xfrm>
            <a:off x="4346844" y="2874125"/>
            <a:ext cx="2405849" cy="1666783"/>
          </a:xfrm>
          <a:prstGeom prst="rect">
            <a:avLst/>
          </a:prstGeom>
          <a:pattFill prst="pct6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ZoneTexte 37">
            <a:extLst>
              <a:ext uri="{FF2B5EF4-FFF2-40B4-BE49-F238E27FC236}">
                <a16:creationId xmlns:a16="http://schemas.microsoft.com/office/drawing/2014/main" id="{412C3BFD-1B7B-4D7B-883D-60E1217772F3}"/>
              </a:ext>
            </a:extLst>
          </p:cNvPr>
          <p:cNvSpPr txBox="1"/>
          <p:nvPr/>
        </p:nvSpPr>
        <p:spPr>
          <a:xfrm>
            <a:off x="312269" y="363429"/>
            <a:ext cx="2949565" cy="923330"/>
          </a:xfrm>
          <a:prstGeom prst="rect">
            <a:avLst/>
          </a:prstGeom>
          <a:noFill/>
        </p:spPr>
        <p:txBody>
          <a:bodyPr wrap="square" rtlCol="0">
            <a:spAutoFit/>
          </a:bodyPr>
          <a:lstStyle/>
          <a:p>
            <a:r>
              <a:rPr lang="fr-FR" dirty="0"/>
              <a:t>Ewen verra son jeu, celui de l’endormi et les cartes jouées par ceux qui le précèdent </a:t>
            </a:r>
          </a:p>
        </p:txBody>
      </p:sp>
    </p:spTree>
    <p:extLst>
      <p:ext uri="{BB962C8B-B14F-4D97-AF65-F5344CB8AC3E}">
        <p14:creationId xmlns:p14="http://schemas.microsoft.com/office/powerpoint/2010/main" val="592902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Image 28">
            <a:extLst>
              <a:ext uri="{FF2B5EF4-FFF2-40B4-BE49-F238E27FC236}">
                <a16:creationId xmlns:a16="http://schemas.microsoft.com/office/drawing/2014/main" id="{5838782F-289D-4A78-AC62-244CDCCB92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54194" y="5482212"/>
            <a:ext cx="720000" cy="1111214"/>
          </a:xfrm>
          <a:prstGeom prst="rect">
            <a:avLst/>
          </a:prstGeom>
        </p:spPr>
      </p:pic>
      <p:pic>
        <p:nvPicPr>
          <p:cNvPr id="63" name="Image 62">
            <a:extLst>
              <a:ext uri="{FF2B5EF4-FFF2-40B4-BE49-F238E27FC236}">
                <a16:creationId xmlns:a16="http://schemas.microsoft.com/office/drawing/2014/main" id="{834544C3-AC9F-4D59-8185-F72D2EE3D8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55271" y="391167"/>
            <a:ext cx="719051" cy="1109749"/>
          </a:xfrm>
          <a:prstGeom prst="rect">
            <a:avLst/>
          </a:prstGeom>
        </p:spPr>
      </p:pic>
      <p:sp>
        <p:nvSpPr>
          <p:cNvPr id="3" name="ZoneTexte 2">
            <a:extLst>
              <a:ext uri="{FF2B5EF4-FFF2-40B4-BE49-F238E27FC236}">
                <a16:creationId xmlns:a16="http://schemas.microsoft.com/office/drawing/2014/main" id="{1F71B262-155D-455F-97EB-E6866D327EDD}"/>
              </a:ext>
            </a:extLst>
          </p:cNvPr>
          <p:cNvSpPr txBox="1"/>
          <p:nvPr/>
        </p:nvSpPr>
        <p:spPr>
          <a:xfrm>
            <a:off x="276823" y="334764"/>
            <a:ext cx="2949565" cy="1477328"/>
          </a:xfrm>
          <a:prstGeom prst="rect">
            <a:avLst/>
          </a:prstGeom>
          <a:noFill/>
        </p:spPr>
        <p:txBody>
          <a:bodyPr wrap="square" rtlCol="0">
            <a:spAutoFit/>
          </a:bodyPr>
          <a:lstStyle/>
          <a:p>
            <a:r>
              <a:rPr lang="fr-FR" dirty="0"/>
              <a:t>Simon verra son jeu, celui de l’endormi et  les cartes jouées par ceux qui le précèdent .  Par ailleurs, il jouera pour son partenaire.</a:t>
            </a:r>
          </a:p>
        </p:txBody>
      </p:sp>
      <p:pic>
        <p:nvPicPr>
          <p:cNvPr id="59" name="Image 58">
            <a:extLst>
              <a:ext uri="{FF2B5EF4-FFF2-40B4-BE49-F238E27FC236}">
                <a16:creationId xmlns:a16="http://schemas.microsoft.com/office/drawing/2014/main" id="{9D0765F4-2F0E-4231-9672-15CE897F86D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45273" y="391167"/>
            <a:ext cx="719051" cy="1109749"/>
          </a:xfrm>
          <a:prstGeom prst="rect">
            <a:avLst/>
          </a:prstGeom>
        </p:spPr>
      </p:pic>
      <p:pic>
        <p:nvPicPr>
          <p:cNvPr id="19" name="Image 18" descr="Une image contenant dessin, horloge, ordinateur&#10;&#10;Description générée automatiquement">
            <a:extLst>
              <a:ext uri="{FF2B5EF4-FFF2-40B4-BE49-F238E27FC236}">
                <a16:creationId xmlns:a16="http://schemas.microsoft.com/office/drawing/2014/main" id="{89AA77B1-A0D6-438E-BA5E-76E6D5DC65D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12009" y="417381"/>
            <a:ext cx="719051" cy="1109749"/>
          </a:xfrm>
          <a:prstGeom prst="rect">
            <a:avLst/>
          </a:prstGeom>
        </p:spPr>
      </p:pic>
      <p:pic>
        <p:nvPicPr>
          <p:cNvPr id="15" name="Image 14" descr="Une image contenant dessin, horloge, ordinateur&#10;&#10;Description générée automatiquement">
            <a:extLst>
              <a:ext uri="{FF2B5EF4-FFF2-40B4-BE49-F238E27FC236}">
                <a16:creationId xmlns:a16="http://schemas.microsoft.com/office/drawing/2014/main" id="{0E560F49-8804-455C-A65F-860B549893B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78744" y="406885"/>
            <a:ext cx="719051" cy="1109749"/>
          </a:xfrm>
          <a:prstGeom prst="rect">
            <a:avLst/>
          </a:prstGeom>
        </p:spPr>
      </p:pic>
      <p:pic>
        <p:nvPicPr>
          <p:cNvPr id="49" name="Image 48" descr="Une image contenant dessin, signe, horloge&#10;&#10;Description générée automatiquement">
            <a:extLst>
              <a:ext uri="{FF2B5EF4-FFF2-40B4-BE49-F238E27FC236}">
                <a16:creationId xmlns:a16="http://schemas.microsoft.com/office/drawing/2014/main" id="{6F8018A6-BEE9-416E-BBCD-9A88A29E517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93088" y="396389"/>
            <a:ext cx="719051" cy="1109749"/>
          </a:xfrm>
          <a:prstGeom prst="rect">
            <a:avLst/>
          </a:prstGeom>
        </p:spPr>
      </p:pic>
      <p:pic>
        <p:nvPicPr>
          <p:cNvPr id="41" name="Image 40" descr="Une image contenant dessin, signe, horloge&#10;&#10;Description générée automatiquement">
            <a:extLst>
              <a:ext uri="{FF2B5EF4-FFF2-40B4-BE49-F238E27FC236}">
                <a16:creationId xmlns:a16="http://schemas.microsoft.com/office/drawing/2014/main" id="{C4CC1562-2B85-4A29-B62B-055F058BC44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242237" y="412868"/>
            <a:ext cx="719051" cy="1109749"/>
          </a:xfrm>
          <a:prstGeom prst="rect">
            <a:avLst/>
          </a:prstGeom>
        </p:spPr>
      </p:pic>
      <p:pic>
        <p:nvPicPr>
          <p:cNvPr id="35" name="Image 34">
            <a:extLst>
              <a:ext uri="{FF2B5EF4-FFF2-40B4-BE49-F238E27FC236}">
                <a16:creationId xmlns:a16="http://schemas.microsoft.com/office/drawing/2014/main" id="{FC21B332-363B-4033-8CAD-3FC5F200AA70}"/>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752693" y="391167"/>
            <a:ext cx="720000" cy="1111214"/>
          </a:xfrm>
          <a:prstGeom prst="rect">
            <a:avLst/>
          </a:prstGeom>
        </p:spPr>
      </p:pic>
      <p:pic>
        <p:nvPicPr>
          <p:cNvPr id="21" name="Image 20" descr="Une image contenant dessin, signe&#10;&#10;Description générée automatiquement">
            <a:extLst>
              <a:ext uri="{FF2B5EF4-FFF2-40B4-BE49-F238E27FC236}">
                <a16:creationId xmlns:a16="http://schemas.microsoft.com/office/drawing/2014/main" id="{E7881532-A7C8-4F49-80EF-3A7ECD0B7F2C}"/>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239826" y="402750"/>
            <a:ext cx="719051" cy="1109749"/>
          </a:xfrm>
          <a:prstGeom prst="rect">
            <a:avLst/>
          </a:prstGeom>
        </p:spPr>
      </p:pic>
      <p:pic>
        <p:nvPicPr>
          <p:cNvPr id="25" name="Image 24" descr="Une image contenant dessin&#10;&#10;Description générée automatiquement">
            <a:extLst>
              <a:ext uri="{FF2B5EF4-FFF2-40B4-BE49-F238E27FC236}">
                <a16:creationId xmlns:a16="http://schemas.microsoft.com/office/drawing/2014/main" id="{556E7553-7997-4E3B-A589-848228EE7506}"/>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605359" y="5476295"/>
            <a:ext cx="719051" cy="1109749"/>
          </a:xfrm>
          <a:prstGeom prst="rect">
            <a:avLst/>
          </a:prstGeom>
        </p:spPr>
      </p:pic>
      <p:pic>
        <p:nvPicPr>
          <p:cNvPr id="17" name="Image 16">
            <a:extLst>
              <a:ext uri="{FF2B5EF4-FFF2-40B4-BE49-F238E27FC236}">
                <a16:creationId xmlns:a16="http://schemas.microsoft.com/office/drawing/2014/main" id="{CEDDB895-65CA-4CD3-9575-31AA127E5EBC}"/>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115912" y="5474830"/>
            <a:ext cx="720000" cy="1111214"/>
          </a:xfrm>
          <a:prstGeom prst="rect">
            <a:avLst/>
          </a:prstGeom>
        </p:spPr>
      </p:pic>
      <p:pic>
        <p:nvPicPr>
          <p:cNvPr id="11" name="Image 10" descr="Une image contenant texte&#10;&#10;Description générée automatiquement">
            <a:extLst>
              <a:ext uri="{FF2B5EF4-FFF2-40B4-BE49-F238E27FC236}">
                <a16:creationId xmlns:a16="http://schemas.microsoft.com/office/drawing/2014/main" id="{D3977118-0F65-48FB-8B21-2E237101779B}"/>
              </a:ext>
            </a:extLst>
          </p:cNvPr>
          <p:cNvPicPr>
            <a:picLocks noChangeAspect="1"/>
          </p:cNvPicPr>
          <p:nvPr/>
        </p:nvPicPr>
        <p:blipFill>
          <a:blip r:embed="rId13" cstate="hqprint">
            <a:extLst>
              <a:ext uri="{28A0092B-C50C-407E-A947-70E740481C1C}">
                <a14:useLocalDpi xmlns:a14="http://schemas.microsoft.com/office/drawing/2010/main" val="0"/>
              </a:ext>
            </a:extLst>
          </a:blip>
          <a:stretch>
            <a:fillRect/>
          </a:stretch>
        </p:blipFill>
        <p:spPr>
          <a:xfrm>
            <a:off x="5666128" y="5459210"/>
            <a:ext cx="720000" cy="1109133"/>
          </a:xfrm>
          <a:prstGeom prst="rect">
            <a:avLst/>
          </a:prstGeom>
        </p:spPr>
      </p:pic>
      <p:pic>
        <p:nvPicPr>
          <p:cNvPr id="7" name="Image 6">
            <a:extLst>
              <a:ext uri="{FF2B5EF4-FFF2-40B4-BE49-F238E27FC236}">
                <a16:creationId xmlns:a16="http://schemas.microsoft.com/office/drawing/2014/main" id="{83F4EF6B-A5B9-4493-88EE-2B929992AC00}"/>
              </a:ext>
            </a:extLst>
          </p:cNvPr>
          <p:cNvPicPr>
            <a:picLocks noChangeAspect="1"/>
          </p:cNvPicPr>
          <p:nvPr/>
        </p:nvPicPr>
        <p:blipFill>
          <a:blip r:embed="rId14" cstate="hqprint">
            <a:extLst>
              <a:ext uri="{28A0092B-C50C-407E-A947-70E740481C1C}">
                <a14:useLocalDpi xmlns:a14="http://schemas.microsoft.com/office/drawing/2010/main" val="0"/>
              </a:ext>
            </a:extLst>
          </a:blip>
          <a:stretch>
            <a:fillRect/>
          </a:stretch>
        </p:blipFill>
        <p:spPr>
          <a:xfrm>
            <a:off x="6177630" y="5449110"/>
            <a:ext cx="720000" cy="1109133"/>
          </a:xfrm>
          <a:prstGeom prst="rect">
            <a:avLst/>
          </a:prstGeom>
        </p:spPr>
      </p:pic>
      <p:pic>
        <p:nvPicPr>
          <p:cNvPr id="45" name="Image 44" descr="Une image contenant dessin, signe&#10;&#10;Description générée automatiquement">
            <a:extLst>
              <a:ext uri="{FF2B5EF4-FFF2-40B4-BE49-F238E27FC236}">
                <a16:creationId xmlns:a16="http://schemas.microsoft.com/office/drawing/2014/main" id="{3ACDEFDA-DC9F-43D2-A159-EE61633963C8}"/>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6738728" y="5458594"/>
            <a:ext cx="719051" cy="1109749"/>
          </a:xfrm>
          <a:prstGeom prst="rect">
            <a:avLst/>
          </a:prstGeom>
        </p:spPr>
      </p:pic>
      <p:pic>
        <p:nvPicPr>
          <p:cNvPr id="39" name="Image 38" descr="Une image contenant texte, dessin, signe&#10;&#10;Description générée automatiquement">
            <a:extLst>
              <a:ext uri="{FF2B5EF4-FFF2-40B4-BE49-F238E27FC236}">
                <a16:creationId xmlns:a16="http://schemas.microsoft.com/office/drawing/2014/main" id="{81731D0C-CAF6-4D8C-8D30-A9D17F938080}"/>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7143861" y="5464702"/>
            <a:ext cx="720000" cy="1111214"/>
          </a:xfrm>
          <a:prstGeom prst="rect">
            <a:avLst/>
          </a:prstGeom>
        </p:spPr>
      </p:pic>
      <p:pic>
        <p:nvPicPr>
          <p:cNvPr id="55" name="Image 54" descr="Une image contenant dessin, signe&#10;&#10;Description générée automatiquement">
            <a:extLst>
              <a:ext uri="{FF2B5EF4-FFF2-40B4-BE49-F238E27FC236}">
                <a16:creationId xmlns:a16="http://schemas.microsoft.com/office/drawing/2014/main" id="{4BEFBA16-9B30-4D76-B87B-524B352D74C4}"/>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7598877" y="5454584"/>
            <a:ext cx="720000" cy="1111214"/>
          </a:xfrm>
          <a:prstGeom prst="rect">
            <a:avLst/>
          </a:prstGeom>
        </p:spPr>
      </p:pic>
      <p:sp>
        <p:nvSpPr>
          <p:cNvPr id="36" name="Rectangle 35">
            <a:extLst>
              <a:ext uri="{FF2B5EF4-FFF2-40B4-BE49-F238E27FC236}">
                <a16:creationId xmlns:a16="http://schemas.microsoft.com/office/drawing/2014/main" id="{E065AF27-A9EC-478E-9E17-8ED4C54DF035}"/>
              </a:ext>
            </a:extLst>
          </p:cNvPr>
          <p:cNvSpPr/>
          <p:nvPr/>
        </p:nvSpPr>
        <p:spPr>
          <a:xfrm>
            <a:off x="4555439" y="3219495"/>
            <a:ext cx="2405849" cy="1666783"/>
          </a:xfrm>
          <a:prstGeom prst="rect">
            <a:avLst/>
          </a:prstGeom>
          <a:pattFill prst="pct6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281641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4F74B463-F4D1-4D41-8CEC-88E3D4CEF812}"/>
              </a:ext>
            </a:extLst>
          </p:cNvPr>
          <p:cNvSpPr txBox="1"/>
          <p:nvPr/>
        </p:nvSpPr>
        <p:spPr>
          <a:xfrm>
            <a:off x="1852474" y="2352583"/>
            <a:ext cx="8487052" cy="923330"/>
          </a:xfrm>
          <a:prstGeom prst="rect">
            <a:avLst/>
          </a:prstGeom>
          <a:noFill/>
        </p:spPr>
        <p:txBody>
          <a:bodyPr wrap="square" rtlCol="0">
            <a:spAutoFit/>
          </a:bodyPr>
          <a:lstStyle/>
          <a:p>
            <a:pPr algn="ctr"/>
            <a:r>
              <a:rPr lang="fr-FR" sz="5400" dirty="0"/>
              <a:t>Allons-y, jouons !!</a:t>
            </a:r>
          </a:p>
        </p:txBody>
      </p:sp>
    </p:spTree>
    <p:extLst>
      <p:ext uri="{BB962C8B-B14F-4D97-AF65-F5344CB8AC3E}">
        <p14:creationId xmlns:p14="http://schemas.microsoft.com/office/powerpoint/2010/main" val="1378738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AFAD9D50-7EE0-4FA0-8526-B006BDEF50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554" y="2584532"/>
            <a:ext cx="719051" cy="1109749"/>
          </a:xfrm>
          <a:prstGeom prst="rect">
            <a:avLst/>
          </a:prstGeom>
        </p:spPr>
      </p:pic>
      <p:pic>
        <p:nvPicPr>
          <p:cNvPr id="29" name="Image 28">
            <a:extLst>
              <a:ext uri="{FF2B5EF4-FFF2-40B4-BE49-F238E27FC236}">
                <a16:creationId xmlns:a16="http://schemas.microsoft.com/office/drawing/2014/main" id="{5838782F-289D-4A78-AC62-244CDCCB92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54194" y="5482212"/>
            <a:ext cx="720000" cy="1111214"/>
          </a:xfrm>
          <a:prstGeom prst="rect">
            <a:avLst/>
          </a:prstGeom>
        </p:spPr>
      </p:pic>
      <p:pic>
        <p:nvPicPr>
          <p:cNvPr id="33" name="Image 32" descr="Une image contenant dessin&#10;&#10;Description générée automatiquement">
            <a:extLst>
              <a:ext uri="{FF2B5EF4-FFF2-40B4-BE49-F238E27FC236}">
                <a16:creationId xmlns:a16="http://schemas.microsoft.com/office/drawing/2014/main" id="{FCFE669C-F460-4047-ABF5-25B7A20AFF6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553" y="3726114"/>
            <a:ext cx="719051" cy="1109749"/>
          </a:xfrm>
          <a:prstGeom prst="rect">
            <a:avLst/>
          </a:prstGeom>
        </p:spPr>
      </p:pic>
      <p:pic>
        <p:nvPicPr>
          <p:cNvPr id="37" name="Image 36" descr="Une image contenant dessin, signe&#10;&#10;Description générée automatiquement">
            <a:extLst>
              <a:ext uri="{FF2B5EF4-FFF2-40B4-BE49-F238E27FC236}">
                <a16:creationId xmlns:a16="http://schemas.microsoft.com/office/drawing/2014/main" id="{6B5AA8B5-5E5B-44E9-9C31-EBCB482ADDA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051" y="4899527"/>
            <a:ext cx="719051" cy="1109749"/>
          </a:xfrm>
          <a:prstGeom prst="rect">
            <a:avLst/>
          </a:prstGeom>
        </p:spPr>
      </p:pic>
      <p:pic>
        <p:nvPicPr>
          <p:cNvPr id="61" name="Image 60">
            <a:extLst>
              <a:ext uri="{FF2B5EF4-FFF2-40B4-BE49-F238E27FC236}">
                <a16:creationId xmlns:a16="http://schemas.microsoft.com/office/drawing/2014/main" id="{D6D3ACD8-D67B-4C40-8277-CFFB4D10F04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780101" y="2409814"/>
            <a:ext cx="719051" cy="1109749"/>
          </a:xfrm>
          <a:prstGeom prst="rect">
            <a:avLst/>
          </a:prstGeom>
        </p:spPr>
      </p:pic>
      <p:pic>
        <p:nvPicPr>
          <p:cNvPr id="63" name="Image 62">
            <a:extLst>
              <a:ext uri="{FF2B5EF4-FFF2-40B4-BE49-F238E27FC236}">
                <a16:creationId xmlns:a16="http://schemas.microsoft.com/office/drawing/2014/main" id="{834544C3-AC9F-4D59-8185-F72D2EE3D8A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986824" y="407281"/>
            <a:ext cx="719051" cy="1109749"/>
          </a:xfrm>
          <a:prstGeom prst="rect">
            <a:avLst/>
          </a:prstGeom>
        </p:spPr>
      </p:pic>
      <p:pic>
        <p:nvPicPr>
          <p:cNvPr id="67" name="Image 66" descr="Une image contenant dessin&#10;&#10;Description générée automatiquement">
            <a:extLst>
              <a:ext uri="{FF2B5EF4-FFF2-40B4-BE49-F238E27FC236}">
                <a16:creationId xmlns:a16="http://schemas.microsoft.com/office/drawing/2014/main" id="{94F3DC8C-9BF8-46C5-A55E-EFA1755EECA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5103" y="1442950"/>
            <a:ext cx="719051" cy="1109749"/>
          </a:xfrm>
          <a:prstGeom prst="rect">
            <a:avLst/>
          </a:prstGeom>
        </p:spPr>
      </p:pic>
      <p:sp>
        <p:nvSpPr>
          <p:cNvPr id="3" name="ZoneTexte 2">
            <a:extLst>
              <a:ext uri="{FF2B5EF4-FFF2-40B4-BE49-F238E27FC236}">
                <a16:creationId xmlns:a16="http://schemas.microsoft.com/office/drawing/2014/main" id="{1F71B262-155D-455F-97EB-E6866D327EDD}"/>
              </a:ext>
            </a:extLst>
          </p:cNvPr>
          <p:cNvSpPr txBox="1"/>
          <p:nvPr/>
        </p:nvSpPr>
        <p:spPr>
          <a:xfrm>
            <a:off x="389079" y="304973"/>
            <a:ext cx="2949565" cy="646331"/>
          </a:xfrm>
          <a:prstGeom prst="rect">
            <a:avLst/>
          </a:prstGeom>
          <a:noFill/>
        </p:spPr>
        <p:txBody>
          <a:bodyPr wrap="square" rtlCol="0">
            <a:spAutoFit/>
          </a:bodyPr>
          <a:lstStyle/>
          <a:p>
            <a:r>
              <a:rPr lang="fr-FR" dirty="0"/>
              <a:t>Océane joue le huit vert</a:t>
            </a:r>
          </a:p>
          <a:p>
            <a:endParaRPr lang="fr-FR" dirty="0"/>
          </a:p>
        </p:txBody>
      </p:sp>
      <p:pic>
        <p:nvPicPr>
          <p:cNvPr id="65" name="Image 64" descr="Une image contenant dessin, horloge, signe&#10;&#10;Description générée automatiquement">
            <a:extLst>
              <a:ext uri="{FF2B5EF4-FFF2-40B4-BE49-F238E27FC236}">
                <a16:creationId xmlns:a16="http://schemas.microsoft.com/office/drawing/2014/main" id="{E995DDBF-CB8F-4C42-92E3-5788A1EFC638}"/>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71335" y="1440782"/>
            <a:ext cx="719051" cy="1109749"/>
          </a:xfrm>
          <a:prstGeom prst="rect">
            <a:avLst/>
          </a:prstGeom>
        </p:spPr>
      </p:pic>
      <p:pic>
        <p:nvPicPr>
          <p:cNvPr id="57" name="Image 56">
            <a:extLst>
              <a:ext uri="{FF2B5EF4-FFF2-40B4-BE49-F238E27FC236}">
                <a16:creationId xmlns:a16="http://schemas.microsoft.com/office/drawing/2014/main" id="{DB042FE8-BC6F-4DAB-B896-B35E8D0B2931}"/>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52373" y="1451441"/>
            <a:ext cx="719051" cy="1109749"/>
          </a:xfrm>
          <a:prstGeom prst="rect">
            <a:avLst/>
          </a:prstGeom>
        </p:spPr>
      </p:pic>
      <p:pic>
        <p:nvPicPr>
          <p:cNvPr id="53" name="Image 52" descr="Une image contenant dessin, horloge, signe&#10;&#10;Description générée automatiquement">
            <a:extLst>
              <a:ext uri="{FF2B5EF4-FFF2-40B4-BE49-F238E27FC236}">
                <a16:creationId xmlns:a16="http://schemas.microsoft.com/office/drawing/2014/main" id="{94450E27-A4C4-49A1-AA1A-4948B0A87959}"/>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545670" y="1451441"/>
            <a:ext cx="719051" cy="1109749"/>
          </a:xfrm>
          <a:prstGeom prst="rect">
            <a:avLst/>
          </a:prstGeom>
        </p:spPr>
      </p:pic>
      <p:pic>
        <p:nvPicPr>
          <p:cNvPr id="27" name="Image 26" descr="Une image contenant dessin&#10;&#10;Description générée automatiquement">
            <a:extLst>
              <a:ext uri="{FF2B5EF4-FFF2-40B4-BE49-F238E27FC236}">
                <a16:creationId xmlns:a16="http://schemas.microsoft.com/office/drawing/2014/main" id="{3AFED467-68DA-4E35-B38B-DC815972FEB6}"/>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83131" y="3726113"/>
            <a:ext cx="719051" cy="1109749"/>
          </a:xfrm>
          <a:prstGeom prst="rect">
            <a:avLst/>
          </a:prstGeom>
        </p:spPr>
      </p:pic>
      <p:pic>
        <p:nvPicPr>
          <p:cNvPr id="59" name="Image 58">
            <a:extLst>
              <a:ext uri="{FF2B5EF4-FFF2-40B4-BE49-F238E27FC236}">
                <a16:creationId xmlns:a16="http://schemas.microsoft.com/office/drawing/2014/main" id="{9D0765F4-2F0E-4231-9672-15CE897F86D7}"/>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4490331" y="407280"/>
            <a:ext cx="719051" cy="1109749"/>
          </a:xfrm>
          <a:prstGeom prst="rect">
            <a:avLst/>
          </a:prstGeom>
        </p:spPr>
      </p:pic>
      <p:pic>
        <p:nvPicPr>
          <p:cNvPr id="19" name="Image 18" descr="Une image contenant dessin, horloge, ordinateur&#10;&#10;Description générée automatiquement">
            <a:extLst>
              <a:ext uri="{FF2B5EF4-FFF2-40B4-BE49-F238E27FC236}">
                <a16:creationId xmlns:a16="http://schemas.microsoft.com/office/drawing/2014/main" id="{89AA77B1-A0D6-438E-BA5E-76E6D5DC65D0}"/>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4912009" y="417381"/>
            <a:ext cx="719051" cy="1109749"/>
          </a:xfrm>
          <a:prstGeom prst="rect">
            <a:avLst/>
          </a:prstGeom>
        </p:spPr>
      </p:pic>
      <p:pic>
        <p:nvPicPr>
          <p:cNvPr id="15" name="Image 14" descr="Une image contenant dessin, horloge, ordinateur&#10;&#10;Description générée automatiquement">
            <a:extLst>
              <a:ext uri="{FF2B5EF4-FFF2-40B4-BE49-F238E27FC236}">
                <a16:creationId xmlns:a16="http://schemas.microsoft.com/office/drawing/2014/main" id="{0E560F49-8804-455C-A65F-860B549893B0}"/>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5378744" y="406885"/>
            <a:ext cx="719051" cy="1109749"/>
          </a:xfrm>
          <a:prstGeom prst="rect">
            <a:avLst/>
          </a:prstGeom>
        </p:spPr>
      </p:pic>
      <p:pic>
        <p:nvPicPr>
          <p:cNvPr id="49" name="Image 48" descr="Une image contenant dessin, signe, horloge&#10;&#10;Description générée automatiquement">
            <a:extLst>
              <a:ext uri="{FF2B5EF4-FFF2-40B4-BE49-F238E27FC236}">
                <a16:creationId xmlns:a16="http://schemas.microsoft.com/office/drawing/2014/main" id="{6F8018A6-BEE9-416E-BBCD-9A88A29E517D}"/>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5793088" y="396389"/>
            <a:ext cx="719051" cy="1109749"/>
          </a:xfrm>
          <a:prstGeom prst="rect">
            <a:avLst/>
          </a:prstGeom>
        </p:spPr>
      </p:pic>
      <p:pic>
        <p:nvPicPr>
          <p:cNvPr id="41" name="Image 40" descr="Une image contenant dessin, signe, horloge&#10;&#10;Description générée automatiquement">
            <a:extLst>
              <a:ext uri="{FF2B5EF4-FFF2-40B4-BE49-F238E27FC236}">
                <a16:creationId xmlns:a16="http://schemas.microsoft.com/office/drawing/2014/main" id="{C4CC1562-2B85-4A29-B62B-055F058BC445}"/>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6242237" y="412868"/>
            <a:ext cx="719051" cy="1109749"/>
          </a:xfrm>
          <a:prstGeom prst="rect">
            <a:avLst/>
          </a:prstGeom>
        </p:spPr>
      </p:pic>
      <p:pic>
        <p:nvPicPr>
          <p:cNvPr id="35" name="Image 34">
            <a:extLst>
              <a:ext uri="{FF2B5EF4-FFF2-40B4-BE49-F238E27FC236}">
                <a16:creationId xmlns:a16="http://schemas.microsoft.com/office/drawing/2014/main" id="{FC21B332-363B-4033-8CAD-3FC5F200AA70}"/>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6752693" y="391167"/>
            <a:ext cx="720000" cy="1111214"/>
          </a:xfrm>
          <a:prstGeom prst="rect">
            <a:avLst/>
          </a:prstGeom>
        </p:spPr>
      </p:pic>
      <p:pic>
        <p:nvPicPr>
          <p:cNvPr id="21" name="Image 20" descr="Une image contenant dessin, signe&#10;&#10;Description générée automatiquement">
            <a:extLst>
              <a:ext uri="{FF2B5EF4-FFF2-40B4-BE49-F238E27FC236}">
                <a16:creationId xmlns:a16="http://schemas.microsoft.com/office/drawing/2014/main" id="{E7881532-A7C8-4F49-80EF-3A7ECD0B7F2C}"/>
              </a:ext>
            </a:extLst>
          </p:cNvPr>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7239826" y="402750"/>
            <a:ext cx="719051" cy="1109749"/>
          </a:xfrm>
          <a:prstGeom prst="rect">
            <a:avLst/>
          </a:prstGeom>
        </p:spPr>
      </p:pic>
      <p:pic>
        <p:nvPicPr>
          <p:cNvPr id="25" name="Image 24" descr="Une image contenant dessin&#10;&#10;Description générée automatiquement">
            <a:extLst>
              <a:ext uri="{FF2B5EF4-FFF2-40B4-BE49-F238E27FC236}">
                <a16:creationId xmlns:a16="http://schemas.microsoft.com/office/drawing/2014/main" id="{556E7553-7997-4E3B-A589-848228EE7506}"/>
              </a:ext>
            </a:extLst>
          </p:cNvPr>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4605359" y="5476295"/>
            <a:ext cx="719051" cy="1109749"/>
          </a:xfrm>
          <a:prstGeom prst="rect">
            <a:avLst/>
          </a:prstGeom>
        </p:spPr>
      </p:pic>
      <p:pic>
        <p:nvPicPr>
          <p:cNvPr id="17" name="Image 16">
            <a:extLst>
              <a:ext uri="{FF2B5EF4-FFF2-40B4-BE49-F238E27FC236}">
                <a16:creationId xmlns:a16="http://schemas.microsoft.com/office/drawing/2014/main" id="{CEDDB895-65CA-4CD3-9575-31AA127E5EBC}"/>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5115912" y="5474830"/>
            <a:ext cx="720000" cy="1111214"/>
          </a:xfrm>
          <a:prstGeom prst="rect">
            <a:avLst/>
          </a:prstGeom>
        </p:spPr>
      </p:pic>
      <p:pic>
        <p:nvPicPr>
          <p:cNvPr id="11" name="Image 10" descr="Une image contenant texte&#10;&#10;Description générée automatiquement">
            <a:extLst>
              <a:ext uri="{FF2B5EF4-FFF2-40B4-BE49-F238E27FC236}">
                <a16:creationId xmlns:a16="http://schemas.microsoft.com/office/drawing/2014/main" id="{D3977118-0F65-48FB-8B21-2E237101779B}"/>
              </a:ext>
            </a:extLst>
          </p:cNvPr>
          <p:cNvPicPr>
            <a:picLocks noChangeAspect="1"/>
          </p:cNvPicPr>
          <p:nvPr/>
        </p:nvPicPr>
        <p:blipFill>
          <a:blip r:embed="rId22" cstate="hqprint">
            <a:extLst>
              <a:ext uri="{28A0092B-C50C-407E-A947-70E740481C1C}">
                <a14:useLocalDpi xmlns:a14="http://schemas.microsoft.com/office/drawing/2010/main" val="0"/>
              </a:ext>
            </a:extLst>
          </a:blip>
          <a:stretch>
            <a:fillRect/>
          </a:stretch>
        </p:blipFill>
        <p:spPr>
          <a:xfrm>
            <a:off x="5666128" y="5459210"/>
            <a:ext cx="720000" cy="1109133"/>
          </a:xfrm>
          <a:prstGeom prst="rect">
            <a:avLst/>
          </a:prstGeom>
        </p:spPr>
      </p:pic>
      <p:pic>
        <p:nvPicPr>
          <p:cNvPr id="7" name="Image 6">
            <a:extLst>
              <a:ext uri="{FF2B5EF4-FFF2-40B4-BE49-F238E27FC236}">
                <a16:creationId xmlns:a16="http://schemas.microsoft.com/office/drawing/2014/main" id="{83F4EF6B-A5B9-4493-88EE-2B929992AC00}"/>
              </a:ext>
            </a:extLst>
          </p:cNvPr>
          <p:cNvPicPr>
            <a:picLocks noChangeAspect="1"/>
          </p:cNvPicPr>
          <p:nvPr/>
        </p:nvPicPr>
        <p:blipFill>
          <a:blip r:embed="rId23" cstate="hqprint">
            <a:extLst>
              <a:ext uri="{28A0092B-C50C-407E-A947-70E740481C1C}">
                <a14:useLocalDpi xmlns:a14="http://schemas.microsoft.com/office/drawing/2010/main" val="0"/>
              </a:ext>
            </a:extLst>
          </a:blip>
          <a:stretch>
            <a:fillRect/>
          </a:stretch>
        </p:blipFill>
        <p:spPr>
          <a:xfrm>
            <a:off x="6177630" y="5449110"/>
            <a:ext cx="720000" cy="1109133"/>
          </a:xfrm>
          <a:prstGeom prst="rect">
            <a:avLst/>
          </a:prstGeom>
        </p:spPr>
      </p:pic>
      <p:pic>
        <p:nvPicPr>
          <p:cNvPr id="45" name="Image 44" descr="Une image contenant dessin, signe&#10;&#10;Description générée automatiquement">
            <a:extLst>
              <a:ext uri="{FF2B5EF4-FFF2-40B4-BE49-F238E27FC236}">
                <a16:creationId xmlns:a16="http://schemas.microsoft.com/office/drawing/2014/main" id="{3ACDEFDA-DC9F-43D2-A159-EE61633963C8}"/>
              </a:ext>
            </a:extLst>
          </p:cNvPr>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6738728" y="5458594"/>
            <a:ext cx="719051" cy="1109749"/>
          </a:xfrm>
          <a:prstGeom prst="rect">
            <a:avLst/>
          </a:prstGeom>
        </p:spPr>
      </p:pic>
      <p:pic>
        <p:nvPicPr>
          <p:cNvPr id="39" name="Image 38" descr="Une image contenant texte, dessin, signe&#10;&#10;Description générée automatiquement">
            <a:extLst>
              <a:ext uri="{FF2B5EF4-FFF2-40B4-BE49-F238E27FC236}">
                <a16:creationId xmlns:a16="http://schemas.microsoft.com/office/drawing/2014/main" id="{81731D0C-CAF6-4D8C-8D30-A9D17F938080}"/>
              </a:ext>
            </a:extLst>
          </p:cNvPr>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7143861" y="5464702"/>
            <a:ext cx="720000" cy="1111214"/>
          </a:xfrm>
          <a:prstGeom prst="rect">
            <a:avLst/>
          </a:prstGeom>
        </p:spPr>
      </p:pic>
      <p:pic>
        <p:nvPicPr>
          <p:cNvPr id="55" name="Image 54" descr="Une image contenant dessin, signe&#10;&#10;Description générée automatiquement">
            <a:extLst>
              <a:ext uri="{FF2B5EF4-FFF2-40B4-BE49-F238E27FC236}">
                <a16:creationId xmlns:a16="http://schemas.microsoft.com/office/drawing/2014/main" id="{4BEFBA16-9B30-4D76-B87B-524B352D74C4}"/>
              </a:ext>
            </a:extLst>
          </p:cNvPr>
          <p:cNvPicPr>
            <a:picLocks noChangeAspect="1"/>
          </p:cNvPicPr>
          <p:nvPr/>
        </p:nvPicPr>
        <p:blipFill>
          <a:blip r:embed="rId26">
            <a:extLst>
              <a:ext uri="{28A0092B-C50C-407E-A947-70E740481C1C}">
                <a14:useLocalDpi xmlns:a14="http://schemas.microsoft.com/office/drawing/2010/main" val="0"/>
              </a:ext>
            </a:extLst>
          </a:blip>
          <a:stretch>
            <a:fillRect/>
          </a:stretch>
        </p:blipFill>
        <p:spPr>
          <a:xfrm>
            <a:off x="7598877" y="5454584"/>
            <a:ext cx="720000" cy="1111214"/>
          </a:xfrm>
          <a:prstGeom prst="rect">
            <a:avLst/>
          </a:prstGeom>
        </p:spPr>
      </p:pic>
      <p:sp>
        <p:nvSpPr>
          <p:cNvPr id="36" name="Légende : flèche vers la gauche 35">
            <a:extLst>
              <a:ext uri="{FF2B5EF4-FFF2-40B4-BE49-F238E27FC236}">
                <a16:creationId xmlns:a16="http://schemas.microsoft.com/office/drawing/2014/main" id="{6AD17D18-9039-439E-9F3E-A668A249654E}"/>
              </a:ext>
            </a:extLst>
          </p:cNvPr>
          <p:cNvSpPr/>
          <p:nvPr/>
        </p:nvSpPr>
        <p:spPr>
          <a:xfrm>
            <a:off x="8446010" y="391167"/>
            <a:ext cx="1792688" cy="91440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L’endormi</a:t>
            </a:r>
          </a:p>
        </p:txBody>
      </p:sp>
      <p:sp>
        <p:nvSpPr>
          <p:cNvPr id="38" name="Légende : flèche vers la gauche 37">
            <a:extLst>
              <a:ext uri="{FF2B5EF4-FFF2-40B4-BE49-F238E27FC236}">
                <a16:creationId xmlns:a16="http://schemas.microsoft.com/office/drawing/2014/main" id="{D255E7A3-61B2-4A22-8911-E72CFFB05F83}"/>
              </a:ext>
            </a:extLst>
          </p:cNvPr>
          <p:cNvSpPr/>
          <p:nvPr/>
        </p:nvSpPr>
        <p:spPr>
          <a:xfrm>
            <a:off x="8940250" y="5449110"/>
            <a:ext cx="1792688" cy="91440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Tu mets le 4 Vert</a:t>
            </a:r>
          </a:p>
        </p:txBody>
      </p:sp>
      <p:sp>
        <p:nvSpPr>
          <p:cNvPr id="31" name="Rectangle 30">
            <a:extLst>
              <a:ext uri="{FF2B5EF4-FFF2-40B4-BE49-F238E27FC236}">
                <a16:creationId xmlns:a16="http://schemas.microsoft.com/office/drawing/2014/main" id="{D7181475-42D2-4A61-8BA3-CEB34A7327EB}"/>
              </a:ext>
            </a:extLst>
          </p:cNvPr>
          <p:cNvSpPr/>
          <p:nvPr/>
        </p:nvSpPr>
        <p:spPr>
          <a:xfrm>
            <a:off x="5209383" y="2964688"/>
            <a:ext cx="1529346" cy="729593"/>
          </a:xfrm>
          <a:prstGeom prst="rect">
            <a:avLst/>
          </a:prstGeom>
          <a:pattFill prst="pct6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a:extLst>
              <a:ext uri="{FF2B5EF4-FFF2-40B4-BE49-F238E27FC236}">
                <a16:creationId xmlns:a16="http://schemas.microsoft.com/office/drawing/2014/main" id="{2D634EEB-EC52-492F-BCE4-75C717632BD1}"/>
              </a:ext>
            </a:extLst>
          </p:cNvPr>
          <p:cNvSpPr txBox="1"/>
          <p:nvPr/>
        </p:nvSpPr>
        <p:spPr>
          <a:xfrm>
            <a:off x="160132" y="690967"/>
            <a:ext cx="3127717" cy="646331"/>
          </a:xfrm>
          <a:prstGeom prst="rect">
            <a:avLst/>
          </a:prstGeom>
          <a:noFill/>
        </p:spPr>
        <p:txBody>
          <a:bodyPr wrap="square" rtlCol="0">
            <a:spAutoFit/>
          </a:bodyPr>
          <a:lstStyle/>
          <a:p>
            <a:r>
              <a:rPr lang="fr-FR" dirty="0"/>
              <a:t>Simon indique à son partenaire la carte à mettre. </a:t>
            </a:r>
          </a:p>
        </p:txBody>
      </p:sp>
      <p:sp>
        <p:nvSpPr>
          <p:cNvPr id="5" name="ZoneTexte 4">
            <a:extLst>
              <a:ext uri="{FF2B5EF4-FFF2-40B4-BE49-F238E27FC236}">
                <a16:creationId xmlns:a16="http://schemas.microsoft.com/office/drawing/2014/main" id="{2887409E-12B5-4E81-9550-8A46850B0810}"/>
              </a:ext>
            </a:extLst>
          </p:cNvPr>
          <p:cNvSpPr txBox="1"/>
          <p:nvPr/>
        </p:nvSpPr>
        <p:spPr>
          <a:xfrm>
            <a:off x="981236" y="500912"/>
            <a:ext cx="3127717" cy="369332"/>
          </a:xfrm>
          <a:prstGeom prst="rect">
            <a:avLst/>
          </a:prstGeom>
          <a:noFill/>
        </p:spPr>
        <p:txBody>
          <a:bodyPr wrap="square" rtlCol="0">
            <a:spAutoFit/>
          </a:bodyPr>
          <a:lstStyle/>
          <a:p>
            <a:r>
              <a:rPr lang="fr-FR" dirty="0"/>
              <a:t>Ewen joue</a:t>
            </a:r>
          </a:p>
        </p:txBody>
      </p:sp>
      <p:sp>
        <p:nvSpPr>
          <p:cNvPr id="6" name="ZoneTexte 5">
            <a:extLst>
              <a:ext uri="{FF2B5EF4-FFF2-40B4-BE49-F238E27FC236}">
                <a16:creationId xmlns:a16="http://schemas.microsoft.com/office/drawing/2014/main" id="{219C0DA7-D513-4B39-B52E-056A2B2EEBEB}"/>
              </a:ext>
            </a:extLst>
          </p:cNvPr>
          <p:cNvSpPr txBox="1"/>
          <p:nvPr/>
        </p:nvSpPr>
        <p:spPr>
          <a:xfrm>
            <a:off x="1863861" y="4582160"/>
            <a:ext cx="2122963" cy="369332"/>
          </a:xfrm>
          <a:prstGeom prst="rect">
            <a:avLst/>
          </a:prstGeom>
          <a:noFill/>
        </p:spPr>
        <p:txBody>
          <a:bodyPr wrap="square" rtlCol="0">
            <a:spAutoFit/>
          </a:bodyPr>
          <a:lstStyle/>
          <a:p>
            <a:r>
              <a:rPr lang="fr-FR" dirty="0"/>
              <a:t>Simon joue</a:t>
            </a:r>
          </a:p>
        </p:txBody>
      </p:sp>
    </p:spTree>
    <p:extLst>
      <p:ext uri="{BB962C8B-B14F-4D97-AF65-F5344CB8AC3E}">
        <p14:creationId xmlns:p14="http://schemas.microsoft.com/office/powerpoint/2010/main" val="2721781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976 -0.00972 L -0.00976 -0.00972 C -0.0082 -0.00648 -0.00677 -0.00254 -0.00481 0.00047 C -0.00416 0.00162 -0.00312 0.00139 -0.00234 0.00209 C -0.00143 0.00278 -0.00052 0.00371 0.00013 0.0051 C 0.00691 0.01574 0.00248 0.01227 0.00769 0.01528 C 0.01276 0.02431 0.00717 0.01505 0.01511 0.0257 C 0.01628 0.02732 0.01732 0.02894 0.01849 0.0301 C 0.01928 0.03102 0.02019 0.03079 0.02097 0.03172 C 0.02917 0.03959 0.02279 0.03611 0.0293 0.03912 C 0.03021 0.04051 0.03086 0.04236 0.03178 0.04352 C 0.03282 0.04468 0.03412 0.04537 0.03516 0.04653 C 0.03607 0.04746 0.03672 0.04861 0.03763 0.04954 C 0.03985 0.05162 0.04258 0.05232 0.04428 0.05533 C 0.0461 0.05857 0.04701 0.06065 0.04935 0.06274 C 0.05013 0.06343 0.05105 0.06366 0.05183 0.06436 C 0.05274 0.06505 0.05339 0.06644 0.0543 0.06713 C 0.06329 0.07639 0.0504 0.06158 0.06263 0.07616 C 0.06342 0.07709 0.0642 0.07848 0.06511 0.07917 C 0.06602 0.07963 0.06693 0.07986 0.06758 0.08056 C 0.06941 0.08218 0.07097 0.08449 0.07266 0.08658 C 0.07344 0.0875 0.07422 0.08866 0.07513 0.08936 C 0.07631 0.09051 0.07735 0.09121 0.07852 0.09236 C 0.0793 0.09329 0.08008 0.09468 0.08099 0.09537 C 0.08204 0.09607 0.08321 0.0963 0.08425 0.09676 C 0.08685 0.09977 0.08711 0.10047 0.09011 0.10278 C 0.09089 0.10348 0.0918 0.10348 0.09258 0.10417 C 0.09441 0.10579 0.09701 0.10996 0.09844 0.11158 C 0.09948 0.11274 0.10066 0.11343 0.10183 0.11459 C 0.10261 0.11551 0.10339 0.1169 0.1043 0.1176 C 0.1056 0.11875 0.10717 0.11945 0.10847 0.12061 C 0.10938 0.1213 0.11003 0.12292 0.11094 0.12361 C 0.11472 0.12639 0.11355 0.12361 0.1168 0.12639 C 0.11771 0.12732 0.11836 0.12871 0.11928 0.1294 C 0.12253 0.13195 0.12422 0.12986 0.12761 0.1338 C 0.12839 0.13496 0.12917 0.13611 0.13008 0.13681 C 0.13178 0.1382 0.1336 0.1382 0.13516 0.13982 L 0.14011 0.14584 C 0.14089 0.14676 0.14167 0.14815 0.14258 0.14861 C 0.15404 0.15556 0.14232 0.14815 0.15092 0.15463 C 0.15443 0.15718 0.15339 0.1551 0.15756 0.15903 C 0.15938 0.16088 0.16081 0.16343 0.16263 0.16505 C 0.16485 0.1669 0.16745 0.16783 0.16928 0.17084 C 0.17006 0.17246 0.17084 0.17431 0.17175 0.17547 C 0.1793 0.18426 0.16888 0.16829 0.1767 0.17986 C 0.17761 0.18125 0.17826 0.18311 0.1793 0.18426 C 0.17995 0.18519 0.18099 0.18496 0.18178 0.18565 C 0.18347 0.1875 0.1849 0.19051 0.18672 0.19167 C 0.18763 0.19213 0.18842 0.19236 0.1892 0.19306 C 0.19011 0.19399 0.19089 0.19514 0.1918 0.19607 C 0.19284 0.19723 0.19401 0.19792 0.19506 0.19908 C 0.19649 0.20047 0.19779 0.20232 0.19922 0.20348 C 0.20638 0.20996 0.20053 0.20324 0.20678 0.20949 C 0.20756 0.21042 0.20834 0.21181 0.20925 0.2125 C 0.21042 0.2132 0.21928 0.21644 0.22097 0.21829 C 0.22396 0.22199 0.22253 0.22061 0.22513 0.22292 " pathEditMode="relative" ptsTypes="AAAAAAAAAAAAAAAAAAAAAAAAAAAAAAAAAAAAAAAAAAAAAAAAAAAAAAAA">
                                      <p:cBhvr>
                                        <p:cTn id="6" dur="2000" fill="hold"/>
                                        <p:tgtEl>
                                          <p:spTgt spid="67"/>
                                        </p:tgtEl>
                                        <p:attrNameLst>
                                          <p:attrName>ppt_x</p:attrName>
                                          <p:attrName>ppt_y</p:attrName>
                                        </p:attrNameLst>
                                      </p:cBhvr>
                                    </p:animMotion>
                                  </p:childTnLst>
                                </p:cTn>
                              </p:par>
                              <p:par>
                                <p:cTn id="7" presetID="1" presetClass="exit" presetSubtype="0" fill="hold" nodeType="withEffect">
                                  <p:stCondLst>
                                    <p:cond delay="0"/>
                                  </p:stCondLst>
                                  <p:childTnLst>
                                    <p:set>
                                      <p:cBhvr>
                                        <p:cTn id="8" dur="1" fill="hold">
                                          <p:stCondLst>
                                            <p:cond delay="0"/>
                                          </p:stCondLst>
                                        </p:cTn>
                                        <p:tgtEl>
                                          <p:spTgt spid="13"/>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33"/>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37"/>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65"/>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57"/>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53"/>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27"/>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3">
                                            <p:txEl>
                                              <p:pRg st="0" end="0"/>
                                            </p:txEl>
                                          </p:spTgt>
                                        </p:tgtEl>
                                        <p:attrNameLst>
                                          <p:attrName>style.visibility</p:attrName>
                                        </p:attrNameLst>
                                      </p:cBhvr>
                                      <p:to>
                                        <p:strVal val="hidden"/>
                                      </p:to>
                                    </p:set>
                                  </p:childTnLst>
                                </p:cTn>
                              </p:par>
                              <p:par>
                                <p:cTn id="23" presetID="1" presetClass="entr" presetSubtype="0"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9"/>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5"/>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7"/>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45"/>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2">
                                            <p:txEl>
                                              <p:pRg st="0" end="0"/>
                                            </p:tx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1" nodeType="clickEffect">
                                  <p:stCondLst>
                                    <p:cond delay="0"/>
                                  </p:stCondLst>
                                  <p:childTnLst>
                                    <p:set>
                                      <p:cBhvr>
                                        <p:cTn id="66" dur="1" fill="hold">
                                          <p:stCondLst>
                                            <p:cond delay="0"/>
                                          </p:stCondLst>
                                        </p:cTn>
                                        <p:tgtEl>
                                          <p:spTgt spid="38"/>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nodeType="clickEffect">
                                  <p:stCondLst>
                                    <p:cond delay="0"/>
                                  </p:stCondLst>
                                  <p:childTnLst>
                                    <p:set>
                                      <p:cBhvr>
                                        <p:cTn id="70" dur="1" fill="hold">
                                          <p:stCondLst>
                                            <p:cond delay="0"/>
                                          </p:stCondLst>
                                        </p:cTn>
                                        <p:tgtEl>
                                          <p:spTgt spid="2">
                                            <p:txEl>
                                              <p:pRg st="0" end="0"/>
                                            </p:txEl>
                                          </p:spTgt>
                                        </p:tgtEl>
                                        <p:attrNameLst>
                                          <p:attrName>style.visibility</p:attrName>
                                        </p:attrNameLst>
                                      </p:cBhvr>
                                      <p:to>
                                        <p:strVal val="hidden"/>
                                      </p:to>
                                    </p:set>
                                  </p:childTnLst>
                                </p:cTn>
                              </p:par>
                              <p:par>
                                <p:cTn id="71" presetID="0" presetClass="path" presetSubtype="0" accel="50000" decel="50000" fill="hold" nodeType="withEffect">
                                  <p:stCondLst>
                                    <p:cond delay="0"/>
                                  </p:stCondLst>
                                  <p:childTnLst>
                                    <p:animMotion origin="layout" path="M -0.01276 0.00046 L -0.01276 0.00046 C -0.01224 0.00486 -0.01159 0.00926 -0.0112 0.01366 C -0.01042 0.02268 -0.01068 0.03032 -0.00951 0.03889 C -0.00912 0.0419 -0.00821 0.04467 -0.00782 0.04768 C -0.00756 0.04977 -0.0073 0.05185 -0.00703 0.0537 C -0.00651 0.05671 -0.00612 0.05972 -0.00534 0.0625 C -0.00417 0.06643 -0.00261 0.07014 -0.00196 0.07453 C -0.0017 0.07639 -0.0017 0.0787 -0.00118 0.08032 C -0.00013 0.08333 0.00221 0.08588 0.00377 0.08773 C 0.00494 0.09074 0.00547 0.09467 0.00716 0.09676 C 0.00794 0.09768 0.00885 0.09838 0.00963 0.09953 C 0.01614 0.10926 0.00768 0.09884 0.01549 0.10856 C 0.02461 0.11991 0.01679 0.11018 0.02382 0.11736 C 0.03177 0.12546 0.02122 0.11597 0.02877 0.12176 C 0.02994 0.12268 0.03099 0.12407 0.03216 0.12477 C 0.03346 0.12569 0.03489 0.12569 0.03632 0.12639 C 0.03945 0.12778 0.0388 0.12824 0.04218 0.13078 C 0.04297 0.13125 0.04375 0.13171 0.04466 0.13217 C 0.04687 0.13333 0.04922 0.13333 0.0513 0.13518 C 0.05247 0.13611 0.05351 0.13727 0.05468 0.13819 C 0.05547 0.13866 0.05638 0.13889 0.05716 0.13958 C 0.05937 0.14143 0.06198 0.14236 0.0638 0.1456 C 0.07135 0.15903 0.06679 0.14907 0.07044 0.16041 C 0.07252 0.1669 0.07187 0.1625 0.07291 0.16921 C 0.0733 0.17129 0.07343 0.17315 0.07382 0.17523 C 0.07435 0.17824 0.07552 0.18403 0.07552 0.18403 L 0.07461 0.21088 " pathEditMode="relative" ptsTypes="AAAAAAAAAAAAAAAAAAAAAAAAAAAA">
                                      <p:cBhvr>
                                        <p:cTn id="72" dur="2000" fill="hold"/>
                                        <p:tgtEl>
                                          <p:spTgt spid="59"/>
                                        </p:tgtEl>
                                        <p:attrNameLst>
                                          <p:attrName>ppt_x</p:attrName>
                                          <p:attrName>ppt_y</p:attrName>
                                        </p:attrNameLst>
                                      </p:cBhvr>
                                    </p:animMotion>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61"/>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0" presetClass="path" presetSubtype="0" accel="50000" decel="50000" fill="hold" nodeType="clickEffect">
                                  <p:stCondLst>
                                    <p:cond delay="0"/>
                                  </p:stCondLst>
                                  <p:childTnLst>
                                    <p:animMotion origin="layout" path="M -0.00612 0.00046 L -0.00612 0.00046 C -0.00872 0.00138 -0.0112 0.00231 -0.01367 0.00324 C -0.01458 0.0037 -0.01536 0.00439 -0.01614 0.00486 C -0.01758 0.00532 -0.01901 0.00578 -0.02031 0.00625 C -0.02773 0.01504 -0.01601 0.00162 -0.02786 0.01226 C -0.0306 0.01458 -0.03099 0.01527 -0.03372 0.01666 C -0.03594 0.01759 -0.04036 0.01967 -0.04036 0.01967 C -0.04453 0.02453 -0.0414 0.02176 -0.04791 0.02407 C -0.04896 0.0243 -0.05013 0.025 -0.05117 0.02546 C -0.0526 0.02592 -0.05403 0.02638 -0.05534 0.02685 C -0.05625 0.02731 -0.05703 0.02824 -0.05781 0.02847 C -0.05976 0.02916 -0.06172 0.02939 -0.06367 0.02986 C -0.06536 0.03101 -0.06693 0.03217 -0.06875 0.03287 C -0.07148 0.03379 -0.07435 0.03426 -0.07708 0.03588 C -0.08268 0.03912 -0.07578 0.03541 -0.0845 0.03888 C -0.08541 0.03912 -0.0862 0.04004 -0.08698 0.04027 C -0.08945 0.04097 -0.09206 0.0412 -0.09453 0.04166 C -0.09596 0.04213 -0.09726 0.04282 -0.0987 0.04328 C -0.10065 0.04375 -0.1026 0.04421 -0.10456 0.04467 C -0.10625 0.04513 -0.11015 0.04676 -0.11198 0.04768 C -0.11367 0.04861 -0.11523 0.05046 -0.11706 0.05069 L -0.12708 0.05208 C -0.12838 0.05254 -0.12982 0.05301 -0.13125 0.05347 C -0.13203 0.05393 -0.13281 0.05463 -0.13372 0.05509 C -0.13528 0.05578 -0.13711 0.05578 -0.13867 0.05648 C -0.14036 0.0574 -0.14193 0.05902 -0.14375 0.05949 C -0.147 0.06041 -0.15039 0.06111 -0.15364 0.0625 C -0.15482 0.06296 -0.15586 0.06388 -0.15703 0.06388 C -0.17226 0.06551 -0.21836 0.06666 -0.22617 0.06689 C -0.23346 0.07013 -0.23203 0.0699 -0.23958 0.07129 C -0.24284 0.07199 -0.24948 0.07291 -0.24948 0.07291 " pathEditMode="relative" ptsTypes="AAAAAAAAAAAAAAAAAAAAAAAAAAAAAAAA">
                                      <p:cBhvr>
                                        <p:cTn id="84" dur="2000" fill="hold"/>
                                        <p:tgtEl>
                                          <p:spTgt spid="61"/>
                                        </p:tgtEl>
                                        <p:attrNameLst>
                                          <p:attrName>ppt_x</p:attrName>
                                          <p:attrName>ppt_y</p:attrName>
                                        </p:attrNameLst>
                                      </p:cBhvr>
                                    </p:animMotion>
                                  </p:childTnLst>
                                </p:cTn>
                              </p:par>
                            </p:childTnLst>
                          </p:cTn>
                        </p:par>
                      </p:childTnLst>
                    </p:cTn>
                  </p:par>
                  <p:par>
                    <p:cTn id="85" fill="hold">
                      <p:stCondLst>
                        <p:cond delay="indefinite"/>
                      </p:stCondLst>
                      <p:childTnLst>
                        <p:par>
                          <p:cTn id="86" fill="hold">
                            <p:stCondLst>
                              <p:cond delay="0"/>
                            </p:stCondLst>
                            <p:childTnLst>
                              <p:par>
                                <p:cTn id="87" presetID="1" presetClass="exit" presetSubtype="0" fill="hold" nodeType="clickEffect">
                                  <p:stCondLst>
                                    <p:cond delay="0"/>
                                  </p:stCondLst>
                                  <p:childTnLst>
                                    <p:set>
                                      <p:cBhvr>
                                        <p:cTn id="88" dur="1" fill="hold">
                                          <p:stCondLst>
                                            <p:cond delay="0"/>
                                          </p:stCondLst>
                                        </p:cTn>
                                        <p:tgtEl>
                                          <p:spTgt spid="5">
                                            <p:txEl>
                                              <p:pRg st="0" end="0"/>
                                            </p:txEl>
                                          </p:spTgt>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0" presetClass="path" presetSubtype="0" accel="50000" decel="50000" fill="hold" nodeType="clickEffect">
                                  <p:stCondLst>
                                    <p:cond delay="0"/>
                                  </p:stCondLst>
                                  <p:childTnLst>
                                    <p:animMotion origin="layout" path="M -0.0052 -0.04375 L -0.0052 -0.04375 C -0.0069 -0.04722 -0.00833 -0.05116 -0.01028 -0.05417 C -0.01093 -0.05533 -0.0121 -0.05486 -0.01276 -0.05579 C -0.0138 -0.05695 -0.01432 -0.0588 -0.01523 -0.06019 C -0.01679 -0.06227 -0.01888 -0.06366 -0.02031 -0.0662 C -0.02135 -0.06806 -0.02239 -0.07014 -0.02356 -0.07199 C -0.03059 -0.08264 -0.0207 -0.06505 -0.02942 -0.0794 C -0.03177 -0.08333 -0.03333 -0.08889 -0.03606 -0.0912 C -0.03724 -0.09236 -0.03841 -0.09306 -0.03945 -0.09421 C -0.0401 -0.09514 -0.04622 -0.1037 -0.04856 -0.10602 C -0.04974 -0.10718 -0.05091 -0.1081 -0.05195 -0.10903 C -0.05286 -0.10995 -0.05351 -0.11111 -0.05442 -0.11204 C -0.05664 -0.11412 -0.05885 -0.11597 -0.06106 -0.11806 C -0.06224 -0.11898 -0.06354 -0.11945 -0.06445 -0.12107 C -0.06523 -0.12245 -0.06601 -0.12408 -0.06692 -0.12546 C -0.06914 -0.1287 -0.07018 -0.1287 -0.07278 -0.13125 C -0.07734 -0.13588 -0.07317 -0.1331 -0.07773 -0.13588 C -0.07864 -0.13727 -0.07942 -0.13889 -0.08033 -0.14028 C -0.08255 -0.14352 -0.08359 -0.14352 -0.08606 -0.14607 C -0.08697 -0.14699 -0.08776 -0.14838 -0.08867 -0.14908 C -0.08945 -0.14977 -0.09036 -0.14977 -0.09114 -0.1507 C -0.09505 -0.1544 -0.09609 -0.15671 -0.09947 -0.16088 C -0.10859 -0.17222 -0.10078 -0.16273 -0.10781 -0.16991 C -0.10872 -0.17083 -0.1095 -0.17176 -0.11028 -0.17292 C -0.11145 -0.17431 -0.1125 -0.17616 -0.11367 -0.17732 C -0.11445 -0.17801 -0.11536 -0.17824 -0.11614 -0.1787 C -0.12226 -0.18958 -0.11367 -0.17546 -0.12526 -0.18912 C -0.12617 -0.19005 -0.12708 -0.19097 -0.12786 -0.19213 C -0.13112 -0.19699 -0.12916 -0.19607 -0.13281 -0.19954 C -0.13502 -0.20162 -0.13776 -0.20232 -0.13945 -0.20556 C -0.14036 -0.20695 -0.14101 -0.2088 -0.14192 -0.20995 C -0.1427 -0.21088 -0.14362 -0.21088 -0.14453 -0.21134 C -0.14557 -0.21227 -0.14674 -0.2132 -0.14778 -0.21435 C -0.14947 -0.2162 -0.15104 -0.21875 -0.15286 -0.22037 C -0.1539 -0.2213 -0.15507 -0.22222 -0.15612 -0.22315 C -0.15703 -0.22408 -0.15768 -0.22546 -0.15859 -0.22616 C -0.16028 -0.22755 -0.16197 -0.22824 -0.16367 -0.22917 C -0.1664 -0.23079 -0.16523 -0.23056 -0.16692 -0.23056 " pathEditMode="relative" ptsTypes="AAAAAAAAAAAAAAAAAAAAAAAAAAAAAAAAAAAAAAA">
                                      <p:cBhvr>
                                        <p:cTn id="96" dur="2000" fill="hold"/>
                                        <p:tgtEl>
                                          <p:spTgt spid="5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8" grpId="0" animBg="1"/>
      <p:bldP spid="38"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8B684234-59F7-4718-B3B5-65EE25F03D24}"/>
              </a:ext>
            </a:extLst>
          </p:cNvPr>
          <p:cNvSpPr txBox="1"/>
          <p:nvPr/>
        </p:nvSpPr>
        <p:spPr>
          <a:xfrm>
            <a:off x="5349240" y="430911"/>
            <a:ext cx="6096000" cy="2554545"/>
          </a:xfrm>
          <a:prstGeom prst="rect">
            <a:avLst/>
          </a:prstGeom>
          <a:noFill/>
        </p:spPr>
        <p:txBody>
          <a:bodyPr wrap="square">
            <a:spAutoFit/>
          </a:bodyPr>
          <a:lstStyle/>
          <a:p>
            <a:pPr marL="342900" indent="-342900">
              <a:buAutoNum type="arabicParenR"/>
            </a:pPr>
            <a:r>
              <a:rPr lang="fr-FR" sz="2000" dirty="0"/>
              <a:t>Avez-vous trouvé la règle?</a:t>
            </a:r>
          </a:p>
          <a:p>
            <a:pPr marL="342900" indent="-342900">
              <a:buAutoNum type="arabicParenR"/>
            </a:pPr>
            <a:r>
              <a:rPr lang="fr-FR" sz="2000" dirty="0"/>
              <a:t>Qui a gagné (on dira gagner la levée)? </a:t>
            </a:r>
          </a:p>
          <a:p>
            <a:pPr marL="342900" indent="-342900">
              <a:buAutoNum type="arabicParenR"/>
            </a:pPr>
            <a:endParaRPr lang="fr-FR" sz="2000" dirty="0"/>
          </a:p>
          <a:p>
            <a:pPr marL="342900" indent="-342900">
              <a:buAutoNum type="arabicParenR"/>
            </a:pPr>
            <a:r>
              <a:rPr lang="fr-FR" sz="2000" dirty="0"/>
              <a:t>Chacun reprend sa carte, la retourne et la met devant lui. </a:t>
            </a:r>
          </a:p>
          <a:p>
            <a:pPr marL="342900" indent="-342900">
              <a:buAutoNum type="arabicParenR"/>
            </a:pPr>
            <a:r>
              <a:rPr lang="fr-FR" sz="2000" dirty="0"/>
              <a:t>Comme ceci quand il a gagné. </a:t>
            </a:r>
          </a:p>
          <a:p>
            <a:r>
              <a:rPr lang="fr-FR" sz="2000" dirty="0"/>
              <a:t>     </a:t>
            </a:r>
          </a:p>
          <a:p>
            <a:r>
              <a:rPr lang="fr-FR" sz="2000" dirty="0"/>
              <a:t>4) Comme ceci quand il a perdu</a:t>
            </a:r>
          </a:p>
        </p:txBody>
      </p:sp>
      <p:pic>
        <p:nvPicPr>
          <p:cNvPr id="4" name="Image 3" descr="Une image contenant dessin&#10;&#10;Description générée automatiquement">
            <a:extLst>
              <a:ext uri="{FF2B5EF4-FFF2-40B4-BE49-F238E27FC236}">
                <a16:creationId xmlns:a16="http://schemas.microsoft.com/office/drawing/2014/main" id="{A63DE304-2B4A-415F-84BD-42F9C1F4DA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7201" y="3462388"/>
            <a:ext cx="719051" cy="1109749"/>
          </a:xfrm>
          <a:prstGeom prst="rect">
            <a:avLst/>
          </a:prstGeom>
        </p:spPr>
      </p:pic>
      <p:pic>
        <p:nvPicPr>
          <p:cNvPr id="5" name="Image 4">
            <a:extLst>
              <a:ext uri="{FF2B5EF4-FFF2-40B4-BE49-F238E27FC236}">
                <a16:creationId xmlns:a16="http://schemas.microsoft.com/office/drawing/2014/main" id="{D3BA2B28-D3CA-469C-A41A-B05E3E3AD7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15589" y="1756524"/>
            <a:ext cx="719051" cy="1109749"/>
          </a:xfrm>
          <a:prstGeom prst="rect">
            <a:avLst/>
          </a:prstGeom>
        </p:spPr>
      </p:pic>
      <p:pic>
        <p:nvPicPr>
          <p:cNvPr id="6" name="Image 5">
            <a:extLst>
              <a:ext uri="{FF2B5EF4-FFF2-40B4-BE49-F238E27FC236}">
                <a16:creationId xmlns:a16="http://schemas.microsoft.com/office/drawing/2014/main" id="{B45ACABC-CA50-4A97-A7C5-C445823C9A7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39686" y="3429000"/>
            <a:ext cx="719051" cy="1109749"/>
          </a:xfrm>
          <a:prstGeom prst="rect">
            <a:avLst/>
          </a:prstGeom>
        </p:spPr>
      </p:pic>
      <p:pic>
        <p:nvPicPr>
          <p:cNvPr id="7" name="Image 6" descr="Une image contenant dessin, signe&#10;&#10;Description générée automatiquement">
            <a:extLst>
              <a:ext uri="{FF2B5EF4-FFF2-40B4-BE49-F238E27FC236}">
                <a16:creationId xmlns:a16="http://schemas.microsoft.com/office/drawing/2014/main" id="{92C9EAC6-286F-4F18-94B4-CEC0854E102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90577" y="5247438"/>
            <a:ext cx="720000" cy="1111214"/>
          </a:xfrm>
          <a:prstGeom prst="rect">
            <a:avLst/>
          </a:prstGeom>
        </p:spPr>
      </p:pic>
      <p:pic>
        <p:nvPicPr>
          <p:cNvPr id="8" name="Image 7">
            <a:extLst>
              <a:ext uri="{FF2B5EF4-FFF2-40B4-BE49-F238E27FC236}">
                <a16:creationId xmlns:a16="http://schemas.microsoft.com/office/drawing/2014/main" id="{634B24CA-D5AD-4C08-8ADD-1771435AE42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0800000">
            <a:off x="8930640" y="2158260"/>
            <a:ext cx="1917192" cy="2968752"/>
          </a:xfrm>
          <a:prstGeom prst="rect">
            <a:avLst/>
          </a:prstGeom>
        </p:spPr>
      </p:pic>
      <p:pic>
        <p:nvPicPr>
          <p:cNvPr id="9" name="Image 8">
            <a:extLst>
              <a:ext uri="{FF2B5EF4-FFF2-40B4-BE49-F238E27FC236}">
                <a16:creationId xmlns:a16="http://schemas.microsoft.com/office/drawing/2014/main" id="{258C3E62-061C-4761-A4C8-8AF51C1C3BF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6200000">
            <a:off x="9117815" y="2793778"/>
            <a:ext cx="1917192" cy="2749276"/>
          </a:xfrm>
          <a:prstGeom prst="rect">
            <a:avLst/>
          </a:prstGeom>
        </p:spPr>
      </p:pic>
      <p:sp>
        <p:nvSpPr>
          <p:cNvPr id="10" name="Rectangle 9">
            <a:extLst>
              <a:ext uri="{FF2B5EF4-FFF2-40B4-BE49-F238E27FC236}">
                <a16:creationId xmlns:a16="http://schemas.microsoft.com/office/drawing/2014/main" id="{167E26BC-C4E3-477A-A079-7DCF29B2FBD1}"/>
              </a:ext>
            </a:extLst>
          </p:cNvPr>
          <p:cNvSpPr/>
          <p:nvPr/>
        </p:nvSpPr>
        <p:spPr>
          <a:xfrm>
            <a:off x="1585904" y="3652465"/>
            <a:ext cx="1529346" cy="729593"/>
          </a:xfrm>
          <a:prstGeom prst="rect">
            <a:avLst/>
          </a:prstGeom>
          <a:pattFill prst="pct6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a:extLst>
              <a:ext uri="{FF2B5EF4-FFF2-40B4-BE49-F238E27FC236}">
                <a16:creationId xmlns:a16="http://schemas.microsoft.com/office/drawing/2014/main" id="{2F467973-BD04-4281-B656-44BE52BDAC24}"/>
              </a:ext>
            </a:extLst>
          </p:cNvPr>
          <p:cNvSpPr txBox="1"/>
          <p:nvPr/>
        </p:nvSpPr>
        <p:spPr>
          <a:xfrm>
            <a:off x="5349240" y="5618480"/>
            <a:ext cx="6507480" cy="1323439"/>
          </a:xfrm>
          <a:prstGeom prst="rect">
            <a:avLst/>
          </a:prstGeom>
          <a:noFill/>
        </p:spPr>
        <p:txBody>
          <a:bodyPr wrap="square" rtlCol="0">
            <a:spAutoFit/>
          </a:bodyPr>
          <a:lstStyle/>
          <a:p>
            <a:r>
              <a:rPr lang="fr-FR" sz="2000" b="1" dirty="0"/>
              <a:t>L’équipe Océane/Ewen ayant gagné. Elle mène désormais 1/0. Le gagnant de la partie sera l’équipe ayant remporté le plus de points. </a:t>
            </a:r>
          </a:p>
          <a:p>
            <a:r>
              <a:rPr lang="fr-FR" sz="2000" b="1" dirty="0"/>
              <a:t>Le joueur ayant gagné devra rejouer pour le prochain tour. </a:t>
            </a:r>
          </a:p>
        </p:txBody>
      </p:sp>
    </p:spTree>
    <p:extLst>
      <p:ext uri="{BB962C8B-B14F-4D97-AF65-F5344CB8AC3E}">
        <p14:creationId xmlns:p14="http://schemas.microsoft.com/office/powerpoint/2010/main" val="342857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8"/>
                                        </p:tgtEl>
                                        <p:attrNameLst>
                                          <p:attrName>style.visibility</p:attrName>
                                        </p:attrNameLst>
                                      </p:cBhvr>
                                      <p:to>
                                        <p:strVal val="hidden"/>
                                      </p:to>
                                    </p:set>
                                  </p:childTnLst>
                                </p:cTn>
                              </p:par>
                              <p:par>
                                <p:cTn id="27" presetID="1"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nodeType="clickEffect">
                                  <p:stCondLst>
                                    <p:cond delay="0"/>
                                  </p:stCondLst>
                                  <p:childTnLst>
                                    <p:set>
                                      <p:cBhvr>
                                        <p:cTn id="36" dur="1" fill="hold">
                                          <p:stCondLst>
                                            <p:cond delay="0"/>
                                          </p:stCondLst>
                                        </p:cTn>
                                        <p:tgtEl>
                                          <p:spTgt spid="9"/>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AFAD9D50-7EE0-4FA0-8526-B006BDEF50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554" y="2584532"/>
            <a:ext cx="719051" cy="1109749"/>
          </a:xfrm>
          <a:prstGeom prst="rect">
            <a:avLst/>
          </a:prstGeom>
        </p:spPr>
      </p:pic>
      <p:pic>
        <p:nvPicPr>
          <p:cNvPr id="29" name="Image 28">
            <a:extLst>
              <a:ext uri="{FF2B5EF4-FFF2-40B4-BE49-F238E27FC236}">
                <a16:creationId xmlns:a16="http://schemas.microsoft.com/office/drawing/2014/main" id="{5838782F-289D-4A78-AC62-244CDCCB92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54194" y="5482212"/>
            <a:ext cx="720000" cy="1111214"/>
          </a:xfrm>
          <a:prstGeom prst="rect">
            <a:avLst/>
          </a:prstGeom>
        </p:spPr>
      </p:pic>
      <p:pic>
        <p:nvPicPr>
          <p:cNvPr id="33" name="Image 32" descr="Une image contenant dessin&#10;&#10;Description générée automatiquement">
            <a:extLst>
              <a:ext uri="{FF2B5EF4-FFF2-40B4-BE49-F238E27FC236}">
                <a16:creationId xmlns:a16="http://schemas.microsoft.com/office/drawing/2014/main" id="{FCFE669C-F460-4047-ABF5-25B7A20AFF6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553" y="3726114"/>
            <a:ext cx="719051" cy="1109749"/>
          </a:xfrm>
          <a:prstGeom prst="rect">
            <a:avLst/>
          </a:prstGeom>
        </p:spPr>
      </p:pic>
      <p:pic>
        <p:nvPicPr>
          <p:cNvPr id="37" name="Image 36" descr="Une image contenant dessin, signe&#10;&#10;Description générée automatiquement">
            <a:extLst>
              <a:ext uri="{FF2B5EF4-FFF2-40B4-BE49-F238E27FC236}">
                <a16:creationId xmlns:a16="http://schemas.microsoft.com/office/drawing/2014/main" id="{6B5AA8B5-5E5B-44E9-9C31-EBCB482ADDA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051" y="4899527"/>
            <a:ext cx="719051" cy="1109749"/>
          </a:xfrm>
          <a:prstGeom prst="rect">
            <a:avLst/>
          </a:prstGeom>
        </p:spPr>
      </p:pic>
      <p:pic>
        <p:nvPicPr>
          <p:cNvPr id="63" name="Image 62">
            <a:extLst>
              <a:ext uri="{FF2B5EF4-FFF2-40B4-BE49-F238E27FC236}">
                <a16:creationId xmlns:a16="http://schemas.microsoft.com/office/drawing/2014/main" id="{834544C3-AC9F-4D59-8185-F72D2EE3D8A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13215" y="433001"/>
            <a:ext cx="719051" cy="1109749"/>
          </a:xfrm>
          <a:prstGeom prst="rect">
            <a:avLst/>
          </a:prstGeom>
        </p:spPr>
      </p:pic>
      <p:sp>
        <p:nvSpPr>
          <p:cNvPr id="3" name="ZoneTexte 2">
            <a:extLst>
              <a:ext uri="{FF2B5EF4-FFF2-40B4-BE49-F238E27FC236}">
                <a16:creationId xmlns:a16="http://schemas.microsoft.com/office/drawing/2014/main" id="{1F71B262-155D-455F-97EB-E6866D327EDD}"/>
              </a:ext>
            </a:extLst>
          </p:cNvPr>
          <p:cNvSpPr txBox="1"/>
          <p:nvPr/>
        </p:nvSpPr>
        <p:spPr>
          <a:xfrm>
            <a:off x="389078" y="305691"/>
            <a:ext cx="2949565" cy="646331"/>
          </a:xfrm>
          <a:prstGeom prst="rect">
            <a:avLst/>
          </a:prstGeom>
          <a:noFill/>
        </p:spPr>
        <p:txBody>
          <a:bodyPr wrap="square" rtlCol="0">
            <a:spAutoFit/>
          </a:bodyPr>
          <a:lstStyle/>
          <a:p>
            <a:endParaRPr lang="fr-FR" dirty="0"/>
          </a:p>
          <a:p>
            <a:endParaRPr lang="fr-FR" dirty="0"/>
          </a:p>
        </p:txBody>
      </p:sp>
      <p:pic>
        <p:nvPicPr>
          <p:cNvPr id="65" name="Image 64" descr="Une image contenant dessin, horloge, signe&#10;&#10;Description générée automatiquement">
            <a:extLst>
              <a:ext uri="{FF2B5EF4-FFF2-40B4-BE49-F238E27FC236}">
                <a16:creationId xmlns:a16="http://schemas.microsoft.com/office/drawing/2014/main" id="{E995DDBF-CB8F-4C42-92E3-5788A1EFC63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051" y="1400459"/>
            <a:ext cx="719051" cy="1109749"/>
          </a:xfrm>
          <a:prstGeom prst="rect">
            <a:avLst/>
          </a:prstGeom>
        </p:spPr>
      </p:pic>
      <p:pic>
        <p:nvPicPr>
          <p:cNvPr id="57" name="Image 56">
            <a:extLst>
              <a:ext uri="{FF2B5EF4-FFF2-40B4-BE49-F238E27FC236}">
                <a16:creationId xmlns:a16="http://schemas.microsoft.com/office/drawing/2014/main" id="{DB042FE8-BC6F-4DAB-B896-B35E8D0B293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31089" y="1411118"/>
            <a:ext cx="719051" cy="1109749"/>
          </a:xfrm>
          <a:prstGeom prst="rect">
            <a:avLst/>
          </a:prstGeom>
        </p:spPr>
      </p:pic>
      <p:pic>
        <p:nvPicPr>
          <p:cNvPr id="53" name="Image 52" descr="Une image contenant dessin, horloge, signe&#10;&#10;Description générée automatiquement">
            <a:extLst>
              <a:ext uri="{FF2B5EF4-FFF2-40B4-BE49-F238E27FC236}">
                <a16:creationId xmlns:a16="http://schemas.microsoft.com/office/drawing/2014/main" id="{94450E27-A4C4-49A1-AA1A-4948B0A87959}"/>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24386" y="1411118"/>
            <a:ext cx="719051" cy="1109749"/>
          </a:xfrm>
          <a:prstGeom prst="rect">
            <a:avLst/>
          </a:prstGeom>
        </p:spPr>
      </p:pic>
      <p:pic>
        <p:nvPicPr>
          <p:cNvPr id="27" name="Image 26" descr="Une image contenant dessin&#10;&#10;Description générée automatiquement">
            <a:extLst>
              <a:ext uri="{FF2B5EF4-FFF2-40B4-BE49-F238E27FC236}">
                <a16:creationId xmlns:a16="http://schemas.microsoft.com/office/drawing/2014/main" id="{3AFED467-68DA-4E35-B38B-DC815972FEB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83131" y="3726113"/>
            <a:ext cx="719051" cy="1109749"/>
          </a:xfrm>
          <a:prstGeom prst="rect">
            <a:avLst/>
          </a:prstGeom>
        </p:spPr>
      </p:pic>
      <p:pic>
        <p:nvPicPr>
          <p:cNvPr id="19" name="Image 18" descr="Une image contenant dessin, horloge, ordinateur&#10;&#10;Description générée automatiquement">
            <a:extLst>
              <a:ext uri="{FF2B5EF4-FFF2-40B4-BE49-F238E27FC236}">
                <a16:creationId xmlns:a16="http://schemas.microsoft.com/office/drawing/2014/main" id="{89AA77B1-A0D6-438E-BA5E-76E6D5DC65D0}"/>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912009" y="417381"/>
            <a:ext cx="719051" cy="1109749"/>
          </a:xfrm>
          <a:prstGeom prst="rect">
            <a:avLst/>
          </a:prstGeom>
        </p:spPr>
      </p:pic>
      <p:pic>
        <p:nvPicPr>
          <p:cNvPr id="15" name="Image 14" descr="Une image contenant dessin, horloge, ordinateur&#10;&#10;Description générée automatiquement">
            <a:extLst>
              <a:ext uri="{FF2B5EF4-FFF2-40B4-BE49-F238E27FC236}">
                <a16:creationId xmlns:a16="http://schemas.microsoft.com/office/drawing/2014/main" id="{0E560F49-8804-455C-A65F-860B549893B0}"/>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378744" y="406885"/>
            <a:ext cx="719051" cy="1109749"/>
          </a:xfrm>
          <a:prstGeom prst="rect">
            <a:avLst/>
          </a:prstGeom>
        </p:spPr>
      </p:pic>
      <p:pic>
        <p:nvPicPr>
          <p:cNvPr id="49" name="Image 48" descr="Une image contenant dessin, signe, horloge&#10;&#10;Description générée automatiquement">
            <a:extLst>
              <a:ext uri="{FF2B5EF4-FFF2-40B4-BE49-F238E27FC236}">
                <a16:creationId xmlns:a16="http://schemas.microsoft.com/office/drawing/2014/main" id="{6F8018A6-BEE9-416E-BBCD-9A88A29E517D}"/>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793088" y="396389"/>
            <a:ext cx="719051" cy="1109749"/>
          </a:xfrm>
          <a:prstGeom prst="rect">
            <a:avLst/>
          </a:prstGeom>
        </p:spPr>
      </p:pic>
      <p:pic>
        <p:nvPicPr>
          <p:cNvPr id="41" name="Image 40" descr="Une image contenant dessin, signe, horloge&#10;&#10;Description générée automatiquement">
            <a:extLst>
              <a:ext uri="{FF2B5EF4-FFF2-40B4-BE49-F238E27FC236}">
                <a16:creationId xmlns:a16="http://schemas.microsoft.com/office/drawing/2014/main" id="{C4CC1562-2B85-4A29-B62B-055F058BC445}"/>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6242237" y="412868"/>
            <a:ext cx="719051" cy="1109749"/>
          </a:xfrm>
          <a:prstGeom prst="rect">
            <a:avLst/>
          </a:prstGeom>
        </p:spPr>
      </p:pic>
      <p:pic>
        <p:nvPicPr>
          <p:cNvPr id="35" name="Image 34">
            <a:extLst>
              <a:ext uri="{FF2B5EF4-FFF2-40B4-BE49-F238E27FC236}">
                <a16:creationId xmlns:a16="http://schemas.microsoft.com/office/drawing/2014/main" id="{FC21B332-363B-4033-8CAD-3FC5F200AA70}"/>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6752693" y="391167"/>
            <a:ext cx="720000" cy="1111214"/>
          </a:xfrm>
          <a:prstGeom prst="rect">
            <a:avLst/>
          </a:prstGeom>
        </p:spPr>
      </p:pic>
      <p:pic>
        <p:nvPicPr>
          <p:cNvPr id="21" name="Image 20" descr="Une image contenant dessin, signe&#10;&#10;Description générée automatiquement">
            <a:extLst>
              <a:ext uri="{FF2B5EF4-FFF2-40B4-BE49-F238E27FC236}">
                <a16:creationId xmlns:a16="http://schemas.microsoft.com/office/drawing/2014/main" id="{E7881532-A7C8-4F49-80EF-3A7ECD0B7F2C}"/>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7239826" y="402750"/>
            <a:ext cx="719051" cy="1109749"/>
          </a:xfrm>
          <a:prstGeom prst="rect">
            <a:avLst/>
          </a:prstGeom>
        </p:spPr>
      </p:pic>
      <p:pic>
        <p:nvPicPr>
          <p:cNvPr id="25" name="Image 24" descr="Une image contenant dessin&#10;&#10;Description générée automatiquement">
            <a:extLst>
              <a:ext uri="{FF2B5EF4-FFF2-40B4-BE49-F238E27FC236}">
                <a16:creationId xmlns:a16="http://schemas.microsoft.com/office/drawing/2014/main" id="{556E7553-7997-4E3B-A589-848228EE7506}"/>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4605359" y="5476295"/>
            <a:ext cx="719051" cy="1109749"/>
          </a:xfrm>
          <a:prstGeom prst="rect">
            <a:avLst/>
          </a:prstGeom>
        </p:spPr>
      </p:pic>
      <p:pic>
        <p:nvPicPr>
          <p:cNvPr id="17" name="Image 16">
            <a:extLst>
              <a:ext uri="{FF2B5EF4-FFF2-40B4-BE49-F238E27FC236}">
                <a16:creationId xmlns:a16="http://schemas.microsoft.com/office/drawing/2014/main" id="{CEDDB895-65CA-4CD3-9575-31AA127E5EBC}"/>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5115912" y="5474830"/>
            <a:ext cx="720000" cy="1111214"/>
          </a:xfrm>
          <a:prstGeom prst="rect">
            <a:avLst/>
          </a:prstGeom>
        </p:spPr>
      </p:pic>
      <p:pic>
        <p:nvPicPr>
          <p:cNvPr id="11" name="Image 10" descr="Une image contenant texte&#10;&#10;Description générée automatiquement">
            <a:extLst>
              <a:ext uri="{FF2B5EF4-FFF2-40B4-BE49-F238E27FC236}">
                <a16:creationId xmlns:a16="http://schemas.microsoft.com/office/drawing/2014/main" id="{D3977118-0F65-48FB-8B21-2E237101779B}"/>
              </a:ext>
            </a:extLst>
          </p:cNvPr>
          <p:cNvPicPr>
            <a:picLocks noChangeAspect="1"/>
          </p:cNvPicPr>
          <p:nvPr/>
        </p:nvPicPr>
        <p:blipFill>
          <a:blip r:embed="rId19" cstate="hqprint">
            <a:extLst>
              <a:ext uri="{28A0092B-C50C-407E-A947-70E740481C1C}">
                <a14:useLocalDpi xmlns:a14="http://schemas.microsoft.com/office/drawing/2010/main" val="0"/>
              </a:ext>
            </a:extLst>
          </a:blip>
          <a:stretch>
            <a:fillRect/>
          </a:stretch>
        </p:blipFill>
        <p:spPr>
          <a:xfrm>
            <a:off x="5666128" y="5459210"/>
            <a:ext cx="720000" cy="1109133"/>
          </a:xfrm>
          <a:prstGeom prst="rect">
            <a:avLst/>
          </a:prstGeom>
        </p:spPr>
      </p:pic>
      <p:pic>
        <p:nvPicPr>
          <p:cNvPr id="7" name="Image 6">
            <a:extLst>
              <a:ext uri="{FF2B5EF4-FFF2-40B4-BE49-F238E27FC236}">
                <a16:creationId xmlns:a16="http://schemas.microsoft.com/office/drawing/2014/main" id="{83F4EF6B-A5B9-4493-88EE-2B929992AC00}"/>
              </a:ext>
            </a:extLst>
          </p:cNvPr>
          <p:cNvPicPr>
            <a:picLocks noChangeAspect="1"/>
          </p:cNvPicPr>
          <p:nvPr/>
        </p:nvPicPr>
        <p:blipFill>
          <a:blip r:embed="rId20" cstate="hqprint">
            <a:extLst>
              <a:ext uri="{28A0092B-C50C-407E-A947-70E740481C1C}">
                <a14:useLocalDpi xmlns:a14="http://schemas.microsoft.com/office/drawing/2010/main" val="0"/>
              </a:ext>
            </a:extLst>
          </a:blip>
          <a:stretch>
            <a:fillRect/>
          </a:stretch>
        </p:blipFill>
        <p:spPr>
          <a:xfrm>
            <a:off x="6177630" y="5449110"/>
            <a:ext cx="720000" cy="1109133"/>
          </a:xfrm>
          <a:prstGeom prst="rect">
            <a:avLst/>
          </a:prstGeom>
        </p:spPr>
      </p:pic>
      <p:pic>
        <p:nvPicPr>
          <p:cNvPr id="45" name="Image 44" descr="Une image contenant dessin, signe&#10;&#10;Description générée automatiquement">
            <a:extLst>
              <a:ext uri="{FF2B5EF4-FFF2-40B4-BE49-F238E27FC236}">
                <a16:creationId xmlns:a16="http://schemas.microsoft.com/office/drawing/2014/main" id="{3ACDEFDA-DC9F-43D2-A159-EE61633963C8}"/>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6738728" y="5458594"/>
            <a:ext cx="719051" cy="1109749"/>
          </a:xfrm>
          <a:prstGeom prst="rect">
            <a:avLst/>
          </a:prstGeom>
        </p:spPr>
      </p:pic>
      <p:pic>
        <p:nvPicPr>
          <p:cNvPr id="39" name="Image 38" descr="Une image contenant texte, dessin, signe&#10;&#10;Description générée automatiquement">
            <a:extLst>
              <a:ext uri="{FF2B5EF4-FFF2-40B4-BE49-F238E27FC236}">
                <a16:creationId xmlns:a16="http://schemas.microsoft.com/office/drawing/2014/main" id="{81731D0C-CAF6-4D8C-8D30-A9D17F938080}"/>
              </a:ext>
            </a:extLst>
          </p:cNvPr>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7143861" y="5464702"/>
            <a:ext cx="720000" cy="1111214"/>
          </a:xfrm>
          <a:prstGeom prst="rect">
            <a:avLst/>
          </a:prstGeom>
        </p:spPr>
      </p:pic>
      <p:sp>
        <p:nvSpPr>
          <p:cNvPr id="36" name="Légende : flèche vers la gauche 35">
            <a:extLst>
              <a:ext uri="{FF2B5EF4-FFF2-40B4-BE49-F238E27FC236}">
                <a16:creationId xmlns:a16="http://schemas.microsoft.com/office/drawing/2014/main" id="{6AD17D18-9039-439E-9F3E-A668A249654E}"/>
              </a:ext>
            </a:extLst>
          </p:cNvPr>
          <p:cNvSpPr/>
          <p:nvPr/>
        </p:nvSpPr>
        <p:spPr>
          <a:xfrm>
            <a:off x="8446010" y="391167"/>
            <a:ext cx="1792688" cy="91440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L’endormi</a:t>
            </a:r>
          </a:p>
        </p:txBody>
      </p:sp>
      <p:pic>
        <p:nvPicPr>
          <p:cNvPr id="26" name="Image 25" descr="Une image contenant dessin, horloge, signe&#10;&#10;Description générée automatiquement">
            <a:extLst>
              <a:ext uri="{FF2B5EF4-FFF2-40B4-BE49-F238E27FC236}">
                <a16:creationId xmlns:a16="http://schemas.microsoft.com/office/drawing/2014/main" id="{B4B2476C-8C37-4618-A30A-543441DB78A5}"/>
              </a:ext>
            </a:extLst>
          </p:cNvPr>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10690307" y="2584531"/>
            <a:ext cx="719051" cy="1109749"/>
          </a:xfrm>
          <a:prstGeom prst="rect">
            <a:avLst/>
          </a:prstGeom>
        </p:spPr>
      </p:pic>
      <p:sp>
        <p:nvSpPr>
          <p:cNvPr id="2" name="ZoneTexte 1">
            <a:extLst>
              <a:ext uri="{FF2B5EF4-FFF2-40B4-BE49-F238E27FC236}">
                <a16:creationId xmlns:a16="http://schemas.microsoft.com/office/drawing/2014/main" id="{6BB2C7AF-8E3B-4E71-9377-D3504C266BD8}"/>
              </a:ext>
            </a:extLst>
          </p:cNvPr>
          <p:cNvSpPr txBox="1"/>
          <p:nvPr/>
        </p:nvSpPr>
        <p:spPr>
          <a:xfrm>
            <a:off x="389078" y="391167"/>
            <a:ext cx="2404922" cy="646331"/>
          </a:xfrm>
          <a:prstGeom prst="rect">
            <a:avLst/>
          </a:prstGeom>
          <a:noFill/>
        </p:spPr>
        <p:txBody>
          <a:bodyPr wrap="square" rtlCol="0">
            <a:spAutoFit/>
          </a:bodyPr>
          <a:lstStyle/>
          <a:p>
            <a:r>
              <a:rPr lang="fr-FR" dirty="0"/>
              <a:t>L’équipe Océane/Ewen mène désormais  2/0</a:t>
            </a:r>
          </a:p>
        </p:txBody>
      </p:sp>
      <p:sp>
        <p:nvSpPr>
          <p:cNvPr id="5" name="ZoneTexte 4">
            <a:extLst>
              <a:ext uri="{FF2B5EF4-FFF2-40B4-BE49-F238E27FC236}">
                <a16:creationId xmlns:a16="http://schemas.microsoft.com/office/drawing/2014/main" id="{C33D18D2-EC28-44D4-8C49-9AA2F368D947}"/>
              </a:ext>
            </a:extLst>
          </p:cNvPr>
          <p:cNvSpPr txBox="1"/>
          <p:nvPr/>
        </p:nvSpPr>
        <p:spPr>
          <a:xfrm>
            <a:off x="9591040" y="4003040"/>
            <a:ext cx="2336800" cy="1477328"/>
          </a:xfrm>
          <a:prstGeom prst="rect">
            <a:avLst/>
          </a:prstGeom>
          <a:noFill/>
        </p:spPr>
        <p:txBody>
          <a:bodyPr wrap="square" rtlCol="0">
            <a:spAutoFit/>
          </a:bodyPr>
          <a:lstStyle/>
          <a:p>
            <a:r>
              <a:rPr lang="fr-FR" dirty="0"/>
              <a:t>N’ayant pas de carte verte, Ewen doit mettre une carte d’une autre couleur. Il lui est impossible de gagner. </a:t>
            </a:r>
          </a:p>
        </p:txBody>
      </p:sp>
      <p:sp>
        <p:nvSpPr>
          <p:cNvPr id="30" name="Légende : flèche vers la gauche 29">
            <a:extLst>
              <a:ext uri="{FF2B5EF4-FFF2-40B4-BE49-F238E27FC236}">
                <a16:creationId xmlns:a16="http://schemas.microsoft.com/office/drawing/2014/main" id="{A304C365-0288-441C-80FE-794FF56AC59A}"/>
              </a:ext>
            </a:extLst>
          </p:cNvPr>
          <p:cNvSpPr/>
          <p:nvPr/>
        </p:nvSpPr>
        <p:spPr>
          <a:xfrm>
            <a:off x="8110092" y="5580619"/>
            <a:ext cx="1792688" cy="91440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Tu joues le 6 Vert</a:t>
            </a:r>
          </a:p>
        </p:txBody>
      </p:sp>
    </p:spTree>
    <p:extLst>
      <p:ext uri="{BB962C8B-B14F-4D97-AF65-F5344CB8AC3E}">
        <p14:creationId xmlns:p14="http://schemas.microsoft.com/office/powerpoint/2010/main" val="3848439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177 -0.00347 L -0.0177 -0.00347 C -0.01588 -0.00115 -0.01367 0.00093 -0.01198 0.00394 C -0.01119 0.0051 -0.0108 0.00672 -0.01028 0.00834 C -0.0095 0.01019 -0.00872 0.0125 -0.00781 0.01412 C -0.00703 0.01551 -0.00599 0.01598 -0.0052 0.01713 C -0.00403 0.01899 -0.00299 0.02107 -0.00195 0.02315 C 0.00144 0.0301 -0.00078 0.03287 0.00638 0.03936 C 0.00756 0.04028 0.00873 0.04098 0.00977 0.04236 C 0.01094 0.04399 0.01185 0.04653 0.01302 0.04838 C 0.01381 0.04954 0.01472 0.05024 0.01563 0.05116 C 0.01667 0.05255 0.01771 0.0544 0.01888 0.05579 C 0.02279 0.05949 0.02019 0.05417 0.02396 0.06019 C 0.02618 0.06389 0.028 0.06899 0.0306 0.07199 L 0.03555 0.07801 C 0.03646 0.07894 0.03711 0.08033 0.03802 0.08079 C 0.04089 0.08264 0.04532 0.08496 0.04727 0.0882 C 0.05339 0.09931 0.04753 0.09005 0.05391 0.09723 C 0.05508 0.09838 0.05599 0.10047 0.0573 0.10162 C 0.0586 0.10278 0.06003 0.10324 0.06146 0.10463 C 0.06263 0.10579 0.06355 0.10787 0.06472 0.10903 C 0.06693 0.11135 0.0694 0.11227 0.07136 0.11505 C 0.07253 0.11644 0.07357 0.11806 0.07474 0.11945 C 0.07552 0.12014 0.07644 0.12014 0.07722 0.12084 C 0.07813 0.12176 0.07891 0.12292 0.07969 0.12385 C 0.08086 0.125 0.08204 0.1257 0.08308 0.12686 C 0.08711 0.13102 0.08412 0.12894 0.08894 0.13426 C 0.08998 0.13542 0.09115 0.13611 0.09219 0.13727 C 0.09388 0.13889 0.09558 0.14098 0.09727 0.14306 C 0.09831 0.14445 0.09935 0.14653 0.10052 0.14746 C 0.10209 0.14885 0.10404 0.14908 0.1056 0.15047 C 0.1073 0.15209 0.10886 0.15463 0.11055 0.15649 C 0.11329 0.15903 0.1168 0.16019 0.1198 0.16227 C 0.12657 0.16736 0.12266 0.16598 0.12891 0.16968 C 0.12995 0.17037 0.13112 0.17061 0.1323 0.1713 C 0.13334 0.17199 0.13438 0.17338 0.13555 0.17431 C 0.13724 0.17547 0.13894 0.17593 0.14063 0.17709 C 0.14193 0.17824 0.14336 0.17917 0.1448 0.1801 C 0.14636 0.18125 0.14818 0.18149 0.14974 0.18311 C 0.15118 0.18449 0.15248 0.18635 0.15391 0.1875 C 0.15469 0.1882 0.1556 0.18843 0.15638 0.18912 C 0.1586 0.19074 0.16081 0.19306 0.16302 0.19491 C 0.1642 0.19584 0.16524 0.19746 0.16641 0.19792 L 0.17644 0.20232 L 0.17969 0.20394 C 0.18086 0.2044 0.18204 0.20463 0.18308 0.20533 C 0.18503 0.20649 0.18685 0.20764 0.18894 0.20834 C 0.19115 0.20903 0.19336 0.20903 0.19558 0.20973 C 0.19701 0.21019 0.19831 0.21088 0.19974 0.21135 C 0.2099 0.21459 0.19935 0.21088 0.21055 0.21412 C 0.21198 0.21459 0.21329 0.21528 0.21472 0.21574 C 0.21641 0.21621 0.2181 0.21644 0.2198 0.21713 C 0.22058 0.2176 0.22136 0.21829 0.22227 0.21875 C 0.22448 0.21968 0.2267 0.22037 0.22891 0.22153 C 0.22969 0.22199 0.2306 0.22269 0.23138 0.22315 C 0.2362 0.22524 0.23451 0.22269 0.23646 0.22616 " pathEditMode="relative" ptsTypes="AAAAAAAAAAAAAAAAAAAAAAAAAAAAAAAAAAAAAAAAAAAAAAAAAAAAAAAA">
                                      <p:cBhvr>
                                        <p:cTn id="6" dur="2000" fill="hold"/>
                                        <p:tgtEl>
                                          <p:spTgt spid="65"/>
                                        </p:tgtEl>
                                        <p:attrNameLst>
                                          <p:attrName>ppt_x</p:attrName>
                                          <p:attrName>ppt_y</p:attrName>
                                        </p:attrNameLst>
                                      </p:cBhvr>
                                    </p:animMotion>
                                  </p:childTnLst>
                                </p:cTn>
                              </p:par>
                              <p:par>
                                <p:cTn id="7" presetID="1" presetClass="exit" presetSubtype="0" fill="hold" nodeType="withEffect">
                                  <p:stCondLst>
                                    <p:cond delay="0"/>
                                  </p:stCondLst>
                                  <p:childTnLst>
                                    <p:set>
                                      <p:cBhvr>
                                        <p:cTn id="8" dur="1" fill="hold">
                                          <p:stCondLst>
                                            <p:cond delay="0"/>
                                          </p:stCondLst>
                                        </p:cTn>
                                        <p:tgtEl>
                                          <p:spTgt spid="13"/>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33"/>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37"/>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57"/>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53"/>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27"/>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5"/>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0" presetClass="path" presetSubtype="0" accel="50000" decel="50000" fill="hold" nodeType="clickEffect">
                                  <p:stCondLst>
                                    <p:cond delay="0"/>
                                  </p:stCondLst>
                                  <p:childTnLst>
                                    <p:animMotion origin="layout" path="M -0.00651 0.01759 L -0.00651 0.01759 C -0.0073 0.03079 -0.00795 0.03496 -0.00651 0.04861 C -0.00625 0.0507 -0.00534 0.05255 -0.00482 0.0544 C -0.00443 0.05602 -0.00443 0.05764 -0.00404 0.05903 C -0.00352 0.06065 -0.00274 0.06181 -0.00235 0.06343 C -0.00052 0.06991 -0.00274 0.06667 0.00013 0.07384 C 0.00091 0.07546 0.00195 0.07662 0.00273 0.07824 C 0.00364 0.08056 0.00429 0.0831 0.0052 0.08565 C 0.00573 0.08704 0.00612 0.08889 0.0069 0.09005 C 0.00807 0.09236 0.00976 0.09375 0.01106 0.09607 C 0.01224 0.09815 0.01315 0.10116 0.01432 0.10347 C 0.01588 0.10648 0.0177 0.10926 0.0194 0.11227 L 0.02187 0.11667 C 0.02265 0.11829 0.02369 0.11945 0.02435 0.12107 C 0.02526 0.12315 0.02604 0.125 0.02682 0.12708 C 0.02877 0.13195 0.02825 0.13195 0.03099 0.13588 C 0.03177 0.13704 0.03281 0.13773 0.03359 0.13889 C 0.03476 0.14074 0.03567 0.14306 0.03685 0.14491 C 0.03815 0.14653 0.03971 0.14769 0.04101 0.14931 C 0.04336 0.15208 0.04544 0.15509 0.04765 0.1581 C 0.06132 0.17685 0.04388 0.15347 0.0552 0.16852 C 0.05638 0.17014 0.05755 0.1713 0.05859 0.17292 C 0.06015 0.17593 0.06158 0.17963 0.06354 0.18195 C 0.06979 0.18935 0.06211 0.17986 0.06849 0.18935 C 0.06927 0.19051 0.07031 0.19097 0.07109 0.19236 C 0.07226 0.19445 0.07317 0.19722 0.07435 0.19977 C 0.07513 0.20116 0.07617 0.20255 0.07682 0.20417 C 0.08086 0.2125 0.07617 0.2044 0.0802 0.21458 C 0.08086 0.21621 0.08203 0.21736 0.08268 0.21898 C 0.08437 0.22269 0.08658 0.22894 0.08776 0.2338 C 0.08945 0.24144 0.08932 0.23982 0.08932 0.24421 " pathEditMode="relative" ptsTypes="AAAAAAAAAAAAAAAAAAAAAAAAAAAAAAAA">
                                      <p:cBhvr>
                                        <p:cTn id="58" dur="2000" fill="hold"/>
                                        <p:tgtEl>
                                          <p:spTgt spid="63"/>
                                        </p:tgtEl>
                                        <p:attrNameLst>
                                          <p:attrName>ppt_x</p:attrName>
                                          <p:attrName>ppt_y</p:attrName>
                                        </p:attrNameLst>
                                      </p:cBhvr>
                                    </p:animMotion>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0" presetClass="path" presetSubtype="0" accel="50000" decel="50000" fill="hold" nodeType="clickEffect">
                                  <p:stCondLst>
                                    <p:cond delay="0"/>
                                  </p:stCondLst>
                                  <p:childTnLst>
                                    <p:animMotion origin="layout" path="M -0.00378 -0.0088 L -0.00378 -0.0088 C -0.02357 -0.00185 -0.00482 -0.00764 -0.04297 -0.0044 C -0.0444 -0.0044 -0.0457 -0.00301 -0.04714 -0.00301 C -0.07839 -0.00093 -0.17917 -0.00023 -0.18711 1.11111E-6 C -0.19896 0.00694 -0.18451 -0.00116 -0.21797 0.00301 C -0.22083 0.00324 -0.22344 0.00602 -0.2263 0.00602 L -0.23372 0.00602 " pathEditMode="relative" ptsTypes="AAAAAAAA">
                                      <p:cBhvr>
                                        <p:cTn id="66" dur="2000" fill="hold"/>
                                        <p:tgtEl>
                                          <p:spTgt spid="26"/>
                                        </p:tgtEl>
                                        <p:attrNameLst>
                                          <p:attrName>ppt_x</p:attrName>
                                          <p:attrName>ppt_y</p:attrName>
                                        </p:attrNameLst>
                                      </p:cBhvr>
                                    </p:animMotion>
                                  </p:childTnLst>
                                </p:cTn>
                              </p:par>
                              <p:par>
                                <p:cTn id="67" presetID="1" presetClass="entr" presetSubtype="0" fill="hold" nodeType="withEffect">
                                  <p:stCondLst>
                                    <p:cond delay="0"/>
                                  </p:stCondLst>
                                  <p:childTnLst>
                                    <p:set>
                                      <p:cBhvr>
                                        <p:cTn id="6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0" presetClass="path" presetSubtype="0" accel="50000" decel="50000" fill="hold" nodeType="clickEffect">
                                  <p:stCondLst>
                                    <p:cond delay="0"/>
                                  </p:stCondLst>
                                  <p:childTnLst>
                                    <p:animMotion origin="layout" path="M 0.00287 -0.01412 L 0.00287 -0.01412 C 0.00013 -0.03588 0.00052 -0.02732 0.00195 -0.0588 C 0.00208 -0.06019 0.00261 -0.06158 0.00287 -0.0632 C 0.00313 -0.06551 0.00339 -0.06806 0.00365 -0.0706 C 0.00391 -0.07199 0.0043 -0.07361 0.00456 -0.075 C 0.00482 -0.07709 0.00495 -0.07894 0.00534 -0.08102 C 0.00586 -0.08403 0.00664 -0.08681 0.00703 -0.08982 C 0.00729 -0.09236 0.00729 -0.09491 0.00781 -0.09722 C 0.00873 -0.10046 0.01003 -0.10324 0.0112 -0.10625 C 0.01354 -0.11227 0.01693 -0.12176 0.01953 -0.12546 L 0.02787 -0.13727 C 0.02943 -0.13959 0.03516 -0.14815 0.03698 -0.14908 L 0.03945 -0.1507 C 0.04167 -0.15371 0.04362 -0.15741 0.0461 -0.15949 C 0.04727 -0.16065 0.04831 -0.16158 0.04948 -0.1625 C 0.05026 -0.1632 0.05117 -0.1632 0.05195 -0.16389 C 0.05287 -0.16482 0.05352 -0.16621 0.05443 -0.1669 C 0.05612 -0.16829 0.05794 -0.16852 0.05951 -0.16991 C 0.06055 -0.17084 0.06159 -0.17222 0.06276 -0.17292 C 0.06498 -0.17408 0.06719 -0.17477 0.06953 -0.17593 C 0.07448 -0.17801 0.07175 -0.17662 0.07787 -0.18033 L 0.08034 -0.18171 L 0.08281 -0.18334 C 0.08594 -0.2 0.0836 -0.18611 0.0836 -0.22616 " pathEditMode="relative" ptsTypes="AAAAAAAAAAAAAAAAAAAAAAAAA">
                                      <p:cBhvr>
                                        <p:cTn id="72" dur="2000" fill="hold"/>
                                        <p:tgtEl>
                                          <p:spTgt spid="25"/>
                                        </p:tgtEl>
                                        <p:attrNameLst>
                                          <p:attrName>ppt_x</p:attrName>
                                          <p:attrName>ppt_y</p:attrName>
                                        </p:attrNameLst>
                                      </p:cBhvr>
                                    </p:animMotion>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8E6FE736-3A1E-40C9-B4F6-855E4C4947E3}"/>
              </a:ext>
            </a:extLst>
          </p:cNvPr>
          <p:cNvSpPr txBox="1"/>
          <p:nvPr/>
        </p:nvSpPr>
        <p:spPr>
          <a:xfrm>
            <a:off x="3576320" y="1981200"/>
            <a:ext cx="5994400" cy="707886"/>
          </a:xfrm>
          <a:prstGeom prst="rect">
            <a:avLst/>
          </a:prstGeom>
          <a:noFill/>
        </p:spPr>
        <p:txBody>
          <a:bodyPr wrap="square" rtlCol="0">
            <a:spAutoFit/>
          </a:bodyPr>
          <a:lstStyle/>
          <a:p>
            <a:pPr algn="ctr"/>
            <a:r>
              <a:rPr lang="fr-FR" sz="4000" dirty="0"/>
              <a:t>Une partie complète</a:t>
            </a:r>
          </a:p>
        </p:txBody>
      </p:sp>
    </p:spTree>
    <p:extLst>
      <p:ext uri="{BB962C8B-B14F-4D97-AF65-F5344CB8AC3E}">
        <p14:creationId xmlns:p14="http://schemas.microsoft.com/office/powerpoint/2010/main" val="16827317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97EDAF-D9AF-4DE1-913A-75FC3FE79A5E}"/>
              </a:ext>
            </a:extLst>
          </p:cNvPr>
          <p:cNvSpPr>
            <a:spLocks noGrp="1"/>
          </p:cNvSpPr>
          <p:nvPr>
            <p:ph type="ctrTitle"/>
          </p:nvPr>
        </p:nvSpPr>
        <p:spPr>
          <a:xfrm>
            <a:off x="336331" y="1122363"/>
            <a:ext cx="11225047" cy="2387600"/>
          </a:xfrm>
        </p:spPr>
        <p:txBody>
          <a:bodyPr>
            <a:normAutofit/>
          </a:bodyPr>
          <a:lstStyle/>
          <a:p>
            <a:r>
              <a:rPr lang="fr-FR" sz="4400" dirty="0"/>
              <a:t>Océane a entamé. Noémie est donc l’endormi. Tu occupes la place de Simon </a:t>
            </a:r>
            <a:br>
              <a:rPr lang="fr-FR" sz="4400" dirty="0"/>
            </a:br>
            <a:r>
              <a:rPr lang="fr-FR" sz="4400" dirty="0"/>
              <a:t>(Tu es donc assis en Sud et joue pour Noémie)</a:t>
            </a:r>
          </a:p>
        </p:txBody>
      </p:sp>
      <p:sp>
        <p:nvSpPr>
          <p:cNvPr id="4" name="ZoneTexte 3">
            <a:extLst>
              <a:ext uri="{FF2B5EF4-FFF2-40B4-BE49-F238E27FC236}">
                <a16:creationId xmlns:a16="http://schemas.microsoft.com/office/drawing/2014/main" id="{A33E6AD5-D360-4C11-AD08-D02624B73592}"/>
              </a:ext>
            </a:extLst>
          </p:cNvPr>
          <p:cNvSpPr txBox="1"/>
          <p:nvPr/>
        </p:nvSpPr>
        <p:spPr>
          <a:xfrm>
            <a:off x="5171089" y="5065986"/>
            <a:ext cx="6127531" cy="369332"/>
          </a:xfrm>
          <a:prstGeom prst="rect">
            <a:avLst/>
          </a:prstGeom>
          <a:noFill/>
        </p:spPr>
        <p:txBody>
          <a:bodyPr wrap="square" rtlCol="0">
            <a:spAutoFit/>
          </a:bodyPr>
          <a:lstStyle/>
          <a:p>
            <a:r>
              <a:rPr lang="fr-FR" b="1" dirty="0"/>
              <a:t>Cliquer régulièrement pour voir les actions au fur et à mesure</a:t>
            </a:r>
          </a:p>
        </p:txBody>
      </p:sp>
    </p:spTree>
    <p:extLst>
      <p:ext uri="{BB962C8B-B14F-4D97-AF65-F5344CB8AC3E}">
        <p14:creationId xmlns:p14="http://schemas.microsoft.com/office/powerpoint/2010/main" val="856268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essin, horloge, signe&#10;&#10;Description générée automatiquement">
            <a:extLst>
              <a:ext uri="{FF2B5EF4-FFF2-40B4-BE49-F238E27FC236}">
                <a16:creationId xmlns:a16="http://schemas.microsoft.com/office/drawing/2014/main" id="{B2E0B0AE-1994-4B52-B9A3-71881A4B6A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52175" y="2962209"/>
            <a:ext cx="719051" cy="1109749"/>
          </a:xfrm>
          <a:prstGeom prst="rect">
            <a:avLst/>
          </a:prstGeom>
        </p:spPr>
      </p:pic>
      <p:pic>
        <p:nvPicPr>
          <p:cNvPr id="7" name="Image 6">
            <a:extLst>
              <a:ext uri="{FF2B5EF4-FFF2-40B4-BE49-F238E27FC236}">
                <a16:creationId xmlns:a16="http://schemas.microsoft.com/office/drawing/2014/main" id="{83F4EF6B-A5B9-4493-88EE-2B929992AC0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546645" y="2974900"/>
            <a:ext cx="720000" cy="1109133"/>
          </a:xfrm>
          <a:prstGeom prst="rect">
            <a:avLst/>
          </a:prstGeom>
        </p:spPr>
      </p:pic>
      <p:pic>
        <p:nvPicPr>
          <p:cNvPr id="9" name="Image 8">
            <a:extLst>
              <a:ext uri="{FF2B5EF4-FFF2-40B4-BE49-F238E27FC236}">
                <a16:creationId xmlns:a16="http://schemas.microsoft.com/office/drawing/2014/main" id="{369C5D9B-631E-454A-8DAF-56F6E620A4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51299" y="2978586"/>
            <a:ext cx="719051" cy="1109749"/>
          </a:xfrm>
          <a:prstGeom prst="rect">
            <a:avLst/>
          </a:prstGeom>
        </p:spPr>
      </p:pic>
      <p:pic>
        <p:nvPicPr>
          <p:cNvPr id="11" name="Image 10" descr="Une image contenant texte&#10;&#10;Description générée automatiquement">
            <a:extLst>
              <a:ext uri="{FF2B5EF4-FFF2-40B4-BE49-F238E27FC236}">
                <a16:creationId xmlns:a16="http://schemas.microsoft.com/office/drawing/2014/main" id="{D3977118-0F65-48FB-8B21-2E237101779B}"/>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4953877" y="2974901"/>
            <a:ext cx="720000" cy="1109133"/>
          </a:xfrm>
          <a:prstGeom prst="rect">
            <a:avLst/>
          </a:prstGeom>
        </p:spPr>
      </p:pic>
      <p:pic>
        <p:nvPicPr>
          <p:cNvPr id="13" name="Image 12">
            <a:extLst>
              <a:ext uri="{FF2B5EF4-FFF2-40B4-BE49-F238E27FC236}">
                <a16:creationId xmlns:a16="http://schemas.microsoft.com/office/drawing/2014/main" id="{AFAD9D50-7EE0-4FA0-8526-B006BDEF50E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186515" y="2993284"/>
            <a:ext cx="719051" cy="1109749"/>
          </a:xfrm>
          <a:prstGeom prst="rect">
            <a:avLst/>
          </a:prstGeom>
        </p:spPr>
      </p:pic>
      <p:pic>
        <p:nvPicPr>
          <p:cNvPr id="15" name="Image 14" descr="Une image contenant dessin, horloge, ordinateur&#10;&#10;Description générée automatiquement">
            <a:extLst>
              <a:ext uri="{FF2B5EF4-FFF2-40B4-BE49-F238E27FC236}">
                <a16:creationId xmlns:a16="http://schemas.microsoft.com/office/drawing/2014/main" id="{0E560F49-8804-455C-A65F-860B549893B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390665" y="2999919"/>
            <a:ext cx="719051" cy="1109749"/>
          </a:xfrm>
          <a:prstGeom prst="rect">
            <a:avLst/>
          </a:prstGeom>
        </p:spPr>
      </p:pic>
      <p:pic>
        <p:nvPicPr>
          <p:cNvPr id="17" name="Image 16">
            <a:extLst>
              <a:ext uri="{FF2B5EF4-FFF2-40B4-BE49-F238E27FC236}">
                <a16:creationId xmlns:a16="http://schemas.microsoft.com/office/drawing/2014/main" id="{CEDDB895-65CA-4CD3-9575-31AA127E5EB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584667" y="2993284"/>
            <a:ext cx="720000" cy="1111214"/>
          </a:xfrm>
          <a:prstGeom prst="rect">
            <a:avLst/>
          </a:prstGeom>
        </p:spPr>
      </p:pic>
      <p:pic>
        <p:nvPicPr>
          <p:cNvPr id="19" name="Image 18" descr="Une image contenant dessin, horloge, ordinateur&#10;&#10;Description générée automatiquement">
            <a:extLst>
              <a:ext uri="{FF2B5EF4-FFF2-40B4-BE49-F238E27FC236}">
                <a16:creationId xmlns:a16="http://schemas.microsoft.com/office/drawing/2014/main" id="{89AA77B1-A0D6-438E-BA5E-76E6D5DC65D0}"/>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780086" y="2967520"/>
            <a:ext cx="719051" cy="1109749"/>
          </a:xfrm>
          <a:prstGeom prst="rect">
            <a:avLst/>
          </a:prstGeom>
        </p:spPr>
      </p:pic>
      <p:pic>
        <p:nvPicPr>
          <p:cNvPr id="21" name="Image 20" descr="Une image contenant dessin, signe&#10;&#10;Description générée automatiquement">
            <a:extLst>
              <a:ext uri="{FF2B5EF4-FFF2-40B4-BE49-F238E27FC236}">
                <a16:creationId xmlns:a16="http://schemas.microsoft.com/office/drawing/2014/main" id="{E7881532-A7C8-4F49-80EF-3A7ECD0B7F2C}"/>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306446" y="4077269"/>
            <a:ext cx="719051" cy="1109749"/>
          </a:xfrm>
          <a:prstGeom prst="rect">
            <a:avLst/>
          </a:prstGeom>
        </p:spPr>
      </p:pic>
      <p:pic>
        <p:nvPicPr>
          <p:cNvPr id="23" name="Image 22" descr="Une image contenant dessin, signe&#10;&#10;Description générée automatiquement">
            <a:extLst>
              <a:ext uri="{FF2B5EF4-FFF2-40B4-BE49-F238E27FC236}">
                <a16:creationId xmlns:a16="http://schemas.microsoft.com/office/drawing/2014/main" id="{4173CDFD-CF88-4D25-87C5-28FD0CA2EECF}"/>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598667" y="4109668"/>
            <a:ext cx="719051" cy="1109749"/>
          </a:xfrm>
          <a:prstGeom prst="rect">
            <a:avLst/>
          </a:prstGeom>
        </p:spPr>
      </p:pic>
      <p:pic>
        <p:nvPicPr>
          <p:cNvPr id="25" name="Image 24" descr="Une image contenant dessin&#10;&#10;Description générée automatiquement">
            <a:extLst>
              <a:ext uri="{FF2B5EF4-FFF2-40B4-BE49-F238E27FC236}">
                <a16:creationId xmlns:a16="http://schemas.microsoft.com/office/drawing/2014/main" id="{556E7553-7997-4E3B-A589-848228EE7506}"/>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800375" y="4155520"/>
            <a:ext cx="719051" cy="1109749"/>
          </a:xfrm>
          <a:prstGeom prst="rect">
            <a:avLst/>
          </a:prstGeom>
        </p:spPr>
      </p:pic>
      <p:pic>
        <p:nvPicPr>
          <p:cNvPr id="27" name="Image 26" descr="Une image contenant dessin&#10;&#10;Description générée automatiquement">
            <a:extLst>
              <a:ext uri="{FF2B5EF4-FFF2-40B4-BE49-F238E27FC236}">
                <a16:creationId xmlns:a16="http://schemas.microsoft.com/office/drawing/2014/main" id="{3AFED467-68DA-4E35-B38B-DC815972FEB6}"/>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022684" y="4181765"/>
            <a:ext cx="719051" cy="1109749"/>
          </a:xfrm>
          <a:prstGeom prst="rect">
            <a:avLst/>
          </a:prstGeom>
        </p:spPr>
      </p:pic>
      <p:pic>
        <p:nvPicPr>
          <p:cNvPr id="29" name="Image 28">
            <a:extLst>
              <a:ext uri="{FF2B5EF4-FFF2-40B4-BE49-F238E27FC236}">
                <a16:creationId xmlns:a16="http://schemas.microsoft.com/office/drawing/2014/main" id="{5838782F-289D-4A78-AC62-244CDCCB9207}"/>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4202060" y="4155520"/>
            <a:ext cx="720000" cy="1111214"/>
          </a:xfrm>
          <a:prstGeom prst="rect">
            <a:avLst/>
          </a:prstGeom>
        </p:spPr>
      </p:pic>
      <p:pic>
        <p:nvPicPr>
          <p:cNvPr id="31" name="Image 30" descr="Une image contenant dessin&#10;&#10;Description générée automatiquement">
            <a:extLst>
              <a:ext uri="{FF2B5EF4-FFF2-40B4-BE49-F238E27FC236}">
                <a16:creationId xmlns:a16="http://schemas.microsoft.com/office/drawing/2014/main" id="{C46635E6-BCDD-4067-9500-53B1EA5457A2}"/>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389114" y="4155519"/>
            <a:ext cx="719051" cy="1109749"/>
          </a:xfrm>
          <a:prstGeom prst="rect">
            <a:avLst/>
          </a:prstGeom>
        </p:spPr>
      </p:pic>
      <p:pic>
        <p:nvPicPr>
          <p:cNvPr id="33" name="Image 32" descr="Une image contenant dessin&#10;&#10;Description générée automatiquement">
            <a:extLst>
              <a:ext uri="{FF2B5EF4-FFF2-40B4-BE49-F238E27FC236}">
                <a16:creationId xmlns:a16="http://schemas.microsoft.com/office/drawing/2014/main" id="{FCFE669C-F460-4047-ABF5-25B7A20AFF65}"/>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2584667" y="4109668"/>
            <a:ext cx="719051" cy="1109749"/>
          </a:xfrm>
          <a:prstGeom prst="rect">
            <a:avLst/>
          </a:prstGeom>
        </p:spPr>
      </p:pic>
      <p:pic>
        <p:nvPicPr>
          <p:cNvPr id="35" name="Image 34">
            <a:extLst>
              <a:ext uri="{FF2B5EF4-FFF2-40B4-BE49-F238E27FC236}">
                <a16:creationId xmlns:a16="http://schemas.microsoft.com/office/drawing/2014/main" id="{FC21B332-363B-4033-8CAD-3FC5F200AA70}"/>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1813101" y="4095073"/>
            <a:ext cx="720000" cy="1111214"/>
          </a:xfrm>
          <a:prstGeom prst="rect">
            <a:avLst/>
          </a:prstGeom>
        </p:spPr>
      </p:pic>
      <p:pic>
        <p:nvPicPr>
          <p:cNvPr id="37" name="Image 36" descr="Une image contenant dessin, signe&#10;&#10;Description générée automatiquement">
            <a:extLst>
              <a:ext uri="{FF2B5EF4-FFF2-40B4-BE49-F238E27FC236}">
                <a16:creationId xmlns:a16="http://schemas.microsoft.com/office/drawing/2014/main" id="{6B5AA8B5-5E5B-44E9-9C31-EBCB482ADDAE}"/>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7308128" y="5366186"/>
            <a:ext cx="719051" cy="1109749"/>
          </a:xfrm>
          <a:prstGeom prst="rect">
            <a:avLst/>
          </a:prstGeom>
        </p:spPr>
      </p:pic>
      <p:pic>
        <p:nvPicPr>
          <p:cNvPr id="39" name="Image 38" descr="Une image contenant texte, dessin, signe&#10;&#10;Description générée automatiquement">
            <a:extLst>
              <a:ext uri="{FF2B5EF4-FFF2-40B4-BE49-F238E27FC236}">
                <a16:creationId xmlns:a16="http://schemas.microsoft.com/office/drawing/2014/main" id="{81731D0C-CAF6-4D8C-8D30-A9D17F938080}"/>
              </a:ext>
            </a:extLst>
          </p:cNvPr>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6519426" y="5355615"/>
            <a:ext cx="720000" cy="1111214"/>
          </a:xfrm>
          <a:prstGeom prst="rect">
            <a:avLst/>
          </a:prstGeom>
        </p:spPr>
      </p:pic>
      <p:pic>
        <p:nvPicPr>
          <p:cNvPr id="41" name="Image 40" descr="Une image contenant dessin, signe, horloge&#10;&#10;Description générée automatiquement">
            <a:extLst>
              <a:ext uri="{FF2B5EF4-FFF2-40B4-BE49-F238E27FC236}">
                <a16:creationId xmlns:a16="http://schemas.microsoft.com/office/drawing/2014/main" id="{C4CC1562-2B85-4A29-B62B-055F058BC445}"/>
              </a:ext>
            </a:extLst>
          </p:cNvPr>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5712605" y="5355615"/>
            <a:ext cx="719051" cy="1109749"/>
          </a:xfrm>
          <a:prstGeom prst="rect">
            <a:avLst/>
          </a:prstGeom>
        </p:spPr>
      </p:pic>
      <p:pic>
        <p:nvPicPr>
          <p:cNvPr id="43" name="Image 42" descr="Une image contenant dessin, horloge, signe&#10;&#10;Description générée automatiquement">
            <a:extLst>
              <a:ext uri="{FF2B5EF4-FFF2-40B4-BE49-F238E27FC236}">
                <a16:creationId xmlns:a16="http://schemas.microsoft.com/office/drawing/2014/main" id="{3C18376D-0805-463D-AE4E-1F5EAD178C44}"/>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4933400" y="5355616"/>
            <a:ext cx="719051" cy="1109749"/>
          </a:xfrm>
          <a:prstGeom prst="rect">
            <a:avLst/>
          </a:prstGeom>
        </p:spPr>
      </p:pic>
      <p:pic>
        <p:nvPicPr>
          <p:cNvPr id="45" name="Image 44" descr="Une image contenant dessin, signe&#10;&#10;Description générée automatiquement">
            <a:extLst>
              <a:ext uri="{FF2B5EF4-FFF2-40B4-BE49-F238E27FC236}">
                <a16:creationId xmlns:a16="http://schemas.microsoft.com/office/drawing/2014/main" id="{3ACDEFDA-DC9F-43D2-A159-EE61633963C8}"/>
              </a:ext>
            </a:extLst>
          </p:cNvPr>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4147549" y="5360599"/>
            <a:ext cx="719051" cy="1109749"/>
          </a:xfrm>
          <a:prstGeom prst="rect">
            <a:avLst/>
          </a:prstGeom>
        </p:spPr>
      </p:pic>
      <p:pic>
        <p:nvPicPr>
          <p:cNvPr id="47" name="Image 46">
            <a:extLst>
              <a:ext uri="{FF2B5EF4-FFF2-40B4-BE49-F238E27FC236}">
                <a16:creationId xmlns:a16="http://schemas.microsoft.com/office/drawing/2014/main" id="{3CE60B66-37F3-4995-9B6C-6007F93D4EDC}"/>
              </a:ext>
            </a:extLst>
          </p:cNvPr>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3388640" y="5355616"/>
            <a:ext cx="720000" cy="1111214"/>
          </a:xfrm>
          <a:prstGeom prst="rect">
            <a:avLst/>
          </a:prstGeom>
        </p:spPr>
      </p:pic>
      <p:pic>
        <p:nvPicPr>
          <p:cNvPr id="49" name="Image 48" descr="Une image contenant dessin, signe, horloge&#10;&#10;Description générée automatiquement">
            <a:extLst>
              <a:ext uri="{FF2B5EF4-FFF2-40B4-BE49-F238E27FC236}">
                <a16:creationId xmlns:a16="http://schemas.microsoft.com/office/drawing/2014/main" id="{6F8018A6-BEE9-416E-BBCD-9A88A29E517D}"/>
              </a:ext>
            </a:extLst>
          </p:cNvPr>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2609909" y="5355616"/>
            <a:ext cx="719051" cy="1109749"/>
          </a:xfrm>
          <a:prstGeom prst="rect">
            <a:avLst/>
          </a:prstGeom>
        </p:spPr>
      </p:pic>
      <p:pic>
        <p:nvPicPr>
          <p:cNvPr id="51" name="Image 50">
            <a:extLst>
              <a:ext uri="{FF2B5EF4-FFF2-40B4-BE49-F238E27FC236}">
                <a16:creationId xmlns:a16="http://schemas.microsoft.com/office/drawing/2014/main" id="{FCC2805B-0AFB-45A6-ACA2-F11195BB66FD}"/>
              </a:ext>
            </a:extLst>
          </p:cNvPr>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1824058" y="5355616"/>
            <a:ext cx="719051" cy="1109749"/>
          </a:xfrm>
          <a:prstGeom prst="rect">
            <a:avLst/>
          </a:prstGeom>
        </p:spPr>
      </p:pic>
      <p:pic>
        <p:nvPicPr>
          <p:cNvPr id="53" name="Image 52" descr="Une image contenant dessin, horloge, signe&#10;&#10;Description générée automatiquement">
            <a:extLst>
              <a:ext uri="{FF2B5EF4-FFF2-40B4-BE49-F238E27FC236}">
                <a16:creationId xmlns:a16="http://schemas.microsoft.com/office/drawing/2014/main" id="{94450E27-A4C4-49A1-AA1A-4948B0A87959}"/>
              </a:ext>
            </a:extLst>
          </p:cNvPr>
          <p:cNvPicPr>
            <a:picLocks noChangeAspect="1"/>
          </p:cNvPicPr>
          <p:nvPr/>
        </p:nvPicPr>
        <p:blipFill>
          <a:blip r:embed="rId26">
            <a:extLst>
              <a:ext uri="{28A0092B-C50C-407E-A947-70E740481C1C}">
                <a14:useLocalDpi xmlns:a14="http://schemas.microsoft.com/office/drawing/2010/main" val="0"/>
              </a:ext>
            </a:extLst>
          </a:blip>
          <a:stretch>
            <a:fillRect/>
          </a:stretch>
        </p:blipFill>
        <p:spPr>
          <a:xfrm>
            <a:off x="7364042" y="1748943"/>
            <a:ext cx="719051" cy="1109749"/>
          </a:xfrm>
          <a:prstGeom prst="rect">
            <a:avLst/>
          </a:prstGeom>
        </p:spPr>
      </p:pic>
      <p:pic>
        <p:nvPicPr>
          <p:cNvPr id="55" name="Image 54" descr="Une image contenant dessin, signe&#10;&#10;Description générée automatiquement">
            <a:extLst>
              <a:ext uri="{FF2B5EF4-FFF2-40B4-BE49-F238E27FC236}">
                <a16:creationId xmlns:a16="http://schemas.microsoft.com/office/drawing/2014/main" id="{4BEFBA16-9B30-4D76-B87B-524B352D74C4}"/>
              </a:ext>
            </a:extLst>
          </p:cNvPr>
          <p:cNvPicPr>
            <a:picLocks noChangeAspect="1"/>
          </p:cNvPicPr>
          <p:nvPr/>
        </p:nvPicPr>
        <p:blipFill>
          <a:blip r:embed="rId27">
            <a:extLst>
              <a:ext uri="{28A0092B-C50C-407E-A947-70E740481C1C}">
                <a14:useLocalDpi xmlns:a14="http://schemas.microsoft.com/office/drawing/2010/main" val="0"/>
              </a:ext>
            </a:extLst>
          </a:blip>
          <a:stretch>
            <a:fillRect/>
          </a:stretch>
        </p:blipFill>
        <p:spPr>
          <a:xfrm>
            <a:off x="6565135" y="1753791"/>
            <a:ext cx="720000" cy="1111214"/>
          </a:xfrm>
          <a:prstGeom prst="rect">
            <a:avLst/>
          </a:prstGeom>
        </p:spPr>
      </p:pic>
      <p:pic>
        <p:nvPicPr>
          <p:cNvPr id="57" name="Image 56">
            <a:extLst>
              <a:ext uri="{FF2B5EF4-FFF2-40B4-BE49-F238E27FC236}">
                <a16:creationId xmlns:a16="http://schemas.microsoft.com/office/drawing/2014/main" id="{DB042FE8-BC6F-4DAB-B896-B35E8D0B2931}"/>
              </a:ext>
            </a:extLst>
          </p:cNvPr>
          <p:cNvPicPr>
            <a:picLocks noChangeAspect="1"/>
          </p:cNvPicPr>
          <p:nvPr/>
        </p:nvPicPr>
        <p:blipFill>
          <a:blip r:embed="rId28">
            <a:extLst>
              <a:ext uri="{28A0092B-C50C-407E-A947-70E740481C1C}">
                <a14:useLocalDpi xmlns:a14="http://schemas.microsoft.com/office/drawing/2010/main" val="0"/>
              </a:ext>
            </a:extLst>
          </a:blip>
          <a:stretch>
            <a:fillRect/>
          </a:stretch>
        </p:blipFill>
        <p:spPr>
          <a:xfrm>
            <a:off x="5746918" y="1753791"/>
            <a:ext cx="719051" cy="1109749"/>
          </a:xfrm>
          <a:prstGeom prst="rect">
            <a:avLst/>
          </a:prstGeom>
        </p:spPr>
      </p:pic>
      <p:pic>
        <p:nvPicPr>
          <p:cNvPr id="59" name="Image 58">
            <a:extLst>
              <a:ext uri="{FF2B5EF4-FFF2-40B4-BE49-F238E27FC236}">
                <a16:creationId xmlns:a16="http://schemas.microsoft.com/office/drawing/2014/main" id="{9D0765F4-2F0E-4231-9672-15CE897F86D7}"/>
              </a:ext>
            </a:extLst>
          </p:cNvPr>
          <p:cNvPicPr>
            <a:picLocks noChangeAspect="1"/>
          </p:cNvPicPr>
          <p:nvPr/>
        </p:nvPicPr>
        <p:blipFill>
          <a:blip r:embed="rId29">
            <a:extLst>
              <a:ext uri="{28A0092B-C50C-407E-A947-70E740481C1C}">
                <a14:useLocalDpi xmlns:a14="http://schemas.microsoft.com/office/drawing/2010/main" val="0"/>
              </a:ext>
            </a:extLst>
          </a:blip>
          <a:stretch>
            <a:fillRect/>
          </a:stretch>
        </p:blipFill>
        <p:spPr>
          <a:xfrm>
            <a:off x="4965358" y="1753792"/>
            <a:ext cx="719051" cy="1109749"/>
          </a:xfrm>
          <a:prstGeom prst="rect">
            <a:avLst/>
          </a:prstGeom>
        </p:spPr>
      </p:pic>
      <p:pic>
        <p:nvPicPr>
          <p:cNvPr id="61" name="Image 60">
            <a:extLst>
              <a:ext uri="{FF2B5EF4-FFF2-40B4-BE49-F238E27FC236}">
                <a16:creationId xmlns:a16="http://schemas.microsoft.com/office/drawing/2014/main" id="{D6D3ACD8-D67B-4C40-8277-CFFB4D10F046}"/>
              </a:ext>
            </a:extLst>
          </p:cNvPr>
          <p:cNvPicPr>
            <a:picLocks noChangeAspect="1"/>
          </p:cNvPicPr>
          <p:nvPr/>
        </p:nvPicPr>
        <p:blipFill>
          <a:blip r:embed="rId30">
            <a:extLst>
              <a:ext uri="{28A0092B-C50C-407E-A947-70E740481C1C}">
                <a14:useLocalDpi xmlns:a14="http://schemas.microsoft.com/office/drawing/2010/main" val="0"/>
              </a:ext>
            </a:extLst>
          </a:blip>
          <a:stretch>
            <a:fillRect/>
          </a:stretch>
        </p:blipFill>
        <p:spPr>
          <a:xfrm>
            <a:off x="4184945" y="1753792"/>
            <a:ext cx="719051" cy="1109749"/>
          </a:xfrm>
          <a:prstGeom prst="rect">
            <a:avLst/>
          </a:prstGeom>
        </p:spPr>
      </p:pic>
      <p:pic>
        <p:nvPicPr>
          <p:cNvPr id="63" name="Image 62">
            <a:extLst>
              <a:ext uri="{FF2B5EF4-FFF2-40B4-BE49-F238E27FC236}">
                <a16:creationId xmlns:a16="http://schemas.microsoft.com/office/drawing/2014/main" id="{834544C3-AC9F-4D59-8185-F72D2EE3D8AC}"/>
              </a:ext>
            </a:extLst>
          </p:cNvPr>
          <p:cNvPicPr>
            <a:picLocks noChangeAspect="1"/>
          </p:cNvPicPr>
          <p:nvPr/>
        </p:nvPicPr>
        <p:blipFill>
          <a:blip r:embed="rId31">
            <a:extLst>
              <a:ext uri="{28A0092B-C50C-407E-A947-70E740481C1C}">
                <a14:useLocalDpi xmlns:a14="http://schemas.microsoft.com/office/drawing/2010/main" val="0"/>
              </a:ext>
            </a:extLst>
          </a:blip>
          <a:stretch>
            <a:fillRect/>
          </a:stretch>
        </p:blipFill>
        <p:spPr>
          <a:xfrm>
            <a:off x="3427141" y="1726245"/>
            <a:ext cx="719051" cy="1109749"/>
          </a:xfrm>
          <a:prstGeom prst="rect">
            <a:avLst/>
          </a:prstGeom>
        </p:spPr>
      </p:pic>
      <p:pic>
        <p:nvPicPr>
          <p:cNvPr id="65" name="Image 64" descr="Une image contenant dessin, horloge, signe&#10;&#10;Description générée automatiquement">
            <a:extLst>
              <a:ext uri="{FF2B5EF4-FFF2-40B4-BE49-F238E27FC236}">
                <a16:creationId xmlns:a16="http://schemas.microsoft.com/office/drawing/2014/main" id="{E995DDBF-CB8F-4C42-92E3-5788A1EFC638}"/>
              </a:ext>
            </a:extLst>
          </p:cNvPr>
          <p:cNvPicPr>
            <a:picLocks noChangeAspect="1"/>
          </p:cNvPicPr>
          <p:nvPr/>
        </p:nvPicPr>
        <p:blipFill>
          <a:blip r:embed="rId32">
            <a:extLst>
              <a:ext uri="{28A0092B-C50C-407E-A947-70E740481C1C}">
                <a14:useLocalDpi xmlns:a14="http://schemas.microsoft.com/office/drawing/2010/main" val="0"/>
              </a:ext>
            </a:extLst>
          </a:blip>
          <a:stretch>
            <a:fillRect/>
          </a:stretch>
        </p:blipFill>
        <p:spPr>
          <a:xfrm>
            <a:off x="2602762" y="1753793"/>
            <a:ext cx="719051" cy="1109749"/>
          </a:xfrm>
          <a:prstGeom prst="rect">
            <a:avLst/>
          </a:prstGeom>
        </p:spPr>
      </p:pic>
      <p:pic>
        <p:nvPicPr>
          <p:cNvPr id="67" name="Image 66" descr="Une image contenant dessin&#10;&#10;Description générée automatiquement">
            <a:extLst>
              <a:ext uri="{FF2B5EF4-FFF2-40B4-BE49-F238E27FC236}">
                <a16:creationId xmlns:a16="http://schemas.microsoft.com/office/drawing/2014/main" id="{94F3DC8C-9BF8-46C5-A55E-EFA1755EECAC}"/>
              </a:ext>
            </a:extLst>
          </p:cNvPr>
          <p:cNvPicPr>
            <a:picLocks noChangeAspect="1"/>
          </p:cNvPicPr>
          <p:nvPr/>
        </p:nvPicPr>
        <p:blipFill>
          <a:blip r:embed="rId33">
            <a:extLst>
              <a:ext uri="{28A0092B-C50C-407E-A947-70E740481C1C}">
                <a14:useLocalDpi xmlns:a14="http://schemas.microsoft.com/office/drawing/2010/main" val="0"/>
              </a:ext>
            </a:extLst>
          </a:blip>
          <a:stretch>
            <a:fillRect/>
          </a:stretch>
        </p:blipFill>
        <p:spPr>
          <a:xfrm>
            <a:off x="1824058" y="1726246"/>
            <a:ext cx="719051" cy="1109749"/>
          </a:xfrm>
          <a:prstGeom prst="rect">
            <a:avLst/>
          </a:prstGeom>
        </p:spPr>
      </p:pic>
      <p:pic>
        <p:nvPicPr>
          <p:cNvPr id="4" name="Image 3">
            <a:extLst>
              <a:ext uri="{FF2B5EF4-FFF2-40B4-BE49-F238E27FC236}">
                <a16:creationId xmlns:a16="http://schemas.microsoft.com/office/drawing/2014/main" id="{F4D7E429-6926-452E-8986-8A4E97111330}"/>
              </a:ext>
            </a:extLst>
          </p:cNvPr>
          <p:cNvPicPr>
            <a:picLocks noChangeAspect="1"/>
          </p:cNvPicPr>
          <p:nvPr/>
        </p:nvPicPr>
        <p:blipFill>
          <a:blip r:embed="rId34">
            <a:extLst>
              <a:ext uri="{28A0092B-C50C-407E-A947-70E740481C1C}">
                <a14:useLocalDpi xmlns:a14="http://schemas.microsoft.com/office/drawing/2010/main" val="0"/>
              </a:ext>
            </a:extLst>
          </a:blip>
          <a:stretch>
            <a:fillRect/>
          </a:stretch>
        </p:blipFill>
        <p:spPr>
          <a:xfrm rot="10800000">
            <a:off x="9602049" y="2397434"/>
            <a:ext cx="1917192" cy="2968752"/>
          </a:xfrm>
          <a:prstGeom prst="rect">
            <a:avLst/>
          </a:prstGeom>
        </p:spPr>
      </p:pic>
      <p:sp>
        <p:nvSpPr>
          <p:cNvPr id="2" name="ZoneTexte 1">
            <a:extLst>
              <a:ext uri="{FF2B5EF4-FFF2-40B4-BE49-F238E27FC236}">
                <a16:creationId xmlns:a16="http://schemas.microsoft.com/office/drawing/2014/main" id="{7754D55E-CC92-4FCC-BB09-E8E69A58E7BD}"/>
              </a:ext>
            </a:extLst>
          </p:cNvPr>
          <p:cNvSpPr txBox="1"/>
          <p:nvPr/>
        </p:nvSpPr>
        <p:spPr>
          <a:xfrm>
            <a:off x="133165" y="223520"/>
            <a:ext cx="10646595" cy="523220"/>
          </a:xfrm>
          <a:prstGeom prst="rect">
            <a:avLst/>
          </a:prstGeom>
          <a:noFill/>
        </p:spPr>
        <p:txBody>
          <a:bodyPr wrap="square" rtlCol="0">
            <a:spAutoFit/>
          </a:bodyPr>
          <a:lstStyle/>
          <a:p>
            <a:pPr algn="ctr"/>
            <a:r>
              <a:rPr lang="fr-FR" sz="2800" dirty="0"/>
              <a:t>Le jeu contient     </a:t>
            </a:r>
            <a:r>
              <a:rPr lang="fr-FR" sz="2800" b="1" dirty="0"/>
              <a:t>…</a:t>
            </a:r>
            <a:r>
              <a:rPr lang="fr-FR" sz="2800" dirty="0"/>
              <a:t>     cartes réparties en  </a:t>
            </a:r>
            <a:r>
              <a:rPr lang="fr-FR" sz="2800" b="1" dirty="0"/>
              <a:t>…</a:t>
            </a:r>
            <a:r>
              <a:rPr lang="fr-FR" sz="2800" dirty="0"/>
              <a:t>    familles de </a:t>
            </a:r>
            <a:r>
              <a:rPr lang="fr-FR" sz="2800" b="1" dirty="0"/>
              <a:t>…</a:t>
            </a:r>
            <a:r>
              <a:rPr lang="fr-FR" sz="2800" dirty="0"/>
              <a:t> Cartes.</a:t>
            </a:r>
          </a:p>
        </p:txBody>
      </p:sp>
    </p:spTree>
    <p:extLst>
      <p:ext uri="{BB962C8B-B14F-4D97-AF65-F5344CB8AC3E}">
        <p14:creationId xmlns:p14="http://schemas.microsoft.com/office/powerpoint/2010/main" val="2118151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9"/>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1"/>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3"/>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7"/>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9"/>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41"/>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43"/>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45"/>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47"/>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49"/>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51"/>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00C9FC7-FDB8-4EC8-99A0-23466C6E367D}"/>
              </a:ext>
            </a:extLst>
          </p:cNvPr>
          <p:cNvSpPr/>
          <p:nvPr/>
        </p:nvSpPr>
        <p:spPr>
          <a:xfrm>
            <a:off x="4238624" y="1898428"/>
            <a:ext cx="2405849" cy="1666783"/>
          </a:xfrm>
          <a:prstGeom prst="rect">
            <a:avLst/>
          </a:prstGeom>
          <a:pattFill prst="pct6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a:extLst>
              <a:ext uri="{FF2B5EF4-FFF2-40B4-BE49-F238E27FC236}">
                <a16:creationId xmlns:a16="http://schemas.microsoft.com/office/drawing/2014/main" id="{853B90A3-67D0-4277-9114-7CBA99868959}"/>
              </a:ext>
            </a:extLst>
          </p:cNvPr>
          <p:cNvSpPr txBox="1"/>
          <p:nvPr/>
        </p:nvSpPr>
        <p:spPr>
          <a:xfrm>
            <a:off x="3547774" y="3952725"/>
            <a:ext cx="5539667" cy="923330"/>
          </a:xfrm>
          <a:prstGeom prst="rect">
            <a:avLst/>
          </a:prstGeom>
          <a:noFill/>
        </p:spPr>
        <p:txBody>
          <a:bodyPr wrap="square" rtlCol="0">
            <a:spAutoFit/>
          </a:bodyPr>
          <a:lstStyle/>
          <a:p>
            <a:r>
              <a:rPr lang="fr-FR" sz="5400" b="1" dirty="0"/>
              <a:t>Simon (en Sud)</a:t>
            </a:r>
          </a:p>
        </p:txBody>
      </p:sp>
      <p:sp>
        <p:nvSpPr>
          <p:cNvPr id="6" name="ZoneTexte 5">
            <a:extLst>
              <a:ext uri="{FF2B5EF4-FFF2-40B4-BE49-F238E27FC236}">
                <a16:creationId xmlns:a16="http://schemas.microsoft.com/office/drawing/2014/main" id="{7D4D1FB5-DBDC-41F4-A129-2F956A416B68}"/>
              </a:ext>
            </a:extLst>
          </p:cNvPr>
          <p:cNvSpPr txBox="1"/>
          <p:nvPr/>
        </p:nvSpPr>
        <p:spPr>
          <a:xfrm>
            <a:off x="7038973" y="2367170"/>
            <a:ext cx="2800349" cy="461665"/>
          </a:xfrm>
          <a:prstGeom prst="rect">
            <a:avLst/>
          </a:prstGeom>
          <a:noFill/>
        </p:spPr>
        <p:txBody>
          <a:bodyPr wrap="square" rtlCol="0">
            <a:spAutoFit/>
          </a:bodyPr>
          <a:lstStyle/>
          <a:p>
            <a:r>
              <a:rPr lang="fr-FR" sz="2400" b="1" dirty="0"/>
              <a:t>Ewen (en Est)</a:t>
            </a:r>
          </a:p>
        </p:txBody>
      </p:sp>
      <p:sp>
        <p:nvSpPr>
          <p:cNvPr id="7" name="ZoneTexte 6">
            <a:extLst>
              <a:ext uri="{FF2B5EF4-FFF2-40B4-BE49-F238E27FC236}">
                <a16:creationId xmlns:a16="http://schemas.microsoft.com/office/drawing/2014/main" id="{31A8E3B0-4356-44EB-89A7-6C27135F5A22}"/>
              </a:ext>
            </a:extLst>
          </p:cNvPr>
          <p:cNvSpPr txBox="1"/>
          <p:nvPr/>
        </p:nvSpPr>
        <p:spPr>
          <a:xfrm>
            <a:off x="4238624" y="920115"/>
            <a:ext cx="2800349" cy="461665"/>
          </a:xfrm>
          <a:prstGeom prst="rect">
            <a:avLst/>
          </a:prstGeom>
          <a:noFill/>
        </p:spPr>
        <p:txBody>
          <a:bodyPr wrap="square" rtlCol="0">
            <a:spAutoFit/>
          </a:bodyPr>
          <a:lstStyle/>
          <a:p>
            <a:r>
              <a:rPr lang="fr-FR" sz="2400" b="1" dirty="0"/>
              <a:t>Noémie (en Nord)</a:t>
            </a:r>
          </a:p>
        </p:txBody>
      </p:sp>
      <p:sp>
        <p:nvSpPr>
          <p:cNvPr id="8" name="ZoneTexte 7">
            <a:extLst>
              <a:ext uri="{FF2B5EF4-FFF2-40B4-BE49-F238E27FC236}">
                <a16:creationId xmlns:a16="http://schemas.microsoft.com/office/drawing/2014/main" id="{E5E6FA9F-87D6-4B43-A4F8-B1AD76175F5C}"/>
              </a:ext>
            </a:extLst>
          </p:cNvPr>
          <p:cNvSpPr txBox="1"/>
          <p:nvPr/>
        </p:nvSpPr>
        <p:spPr>
          <a:xfrm>
            <a:off x="1175319" y="2228671"/>
            <a:ext cx="2800349" cy="1200329"/>
          </a:xfrm>
          <a:prstGeom prst="rect">
            <a:avLst/>
          </a:prstGeom>
          <a:noFill/>
        </p:spPr>
        <p:txBody>
          <a:bodyPr wrap="square" rtlCol="0">
            <a:spAutoFit/>
          </a:bodyPr>
          <a:lstStyle/>
          <a:p>
            <a:r>
              <a:rPr lang="fr-FR" sz="2400" b="1" dirty="0"/>
              <a:t>Océane (en Ouest)</a:t>
            </a:r>
          </a:p>
          <a:p>
            <a:r>
              <a:rPr lang="fr-FR" sz="2400" b="1" dirty="0"/>
              <a:t>sera toujours à  l’entame</a:t>
            </a:r>
          </a:p>
        </p:txBody>
      </p:sp>
      <p:sp>
        <p:nvSpPr>
          <p:cNvPr id="9" name="Légende : flèche vers la gauche 8">
            <a:extLst>
              <a:ext uri="{FF2B5EF4-FFF2-40B4-BE49-F238E27FC236}">
                <a16:creationId xmlns:a16="http://schemas.microsoft.com/office/drawing/2014/main" id="{296C1FC0-723E-41C4-B78A-04502C8D8673}"/>
              </a:ext>
            </a:extLst>
          </p:cNvPr>
          <p:cNvSpPr/>
          <p:nvPr/>
        </p:nvSpPr>
        <p:spPr>
          <a:xfrm>
            <a:off x="7227845" y="693747"/>
            <a:ext cx="1792688" cy="91440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L’endormi</a:t>
            </a:r>
          </a:p>
        </p:txBody>
      </p:sp>
    </p:spTree>
    <p:extLst>
      <p:ext uri="{BB962C8B-B14F-4D97-AF65-F5344CB8AC3E}">
        <p14:creationId xmlns:p14="http://schemas.microsoft.com/office/powerpoint/2010/main" val="30003282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83F4EF6B-A5B9-4493-88EE-2B929992AC00}"/>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6332893" y="5685440"/>
            <a:ext cx="720000" cy="1109133"/>
          </a:xfrm>
          <a:prstGeom prst="rect">
            <a:avLst/>
          </a:prstGeom>
        </p:spPr>
      </p:pic>
      <p:pic>
        <p:nvPicPr>
          <p:cNvPr id="11" name="Image 10" descr="Une image contenant texte&#10;&#10;Description générée automatiquement">
            <a:extLst>
              <a:ext uri="{FF2B5EF4-FFF2-40B4-BE49-F238E27FC236}">
                <a16:creationId xmlns:a16="http://schemas.microsoft.com/office/drawing/2014/main" id="{D3977118-0F65-48FB-8B21-2E237101779B}"/>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5543769" y="5683201"/>
            <a:ext cx="720000" cy="1109133"/>
          </a:xfrm>
          <a:prstGeom prst="rect">
            <a:avLst/>
          </a:prstGeom>
        </p:spPr>
      </p:pic>
      <p:pic>
        <p:nvPicPr>
          <p:cNvPr id="15" name="Image 14" descr="Une image contenant dessin, horloge, ordinateur&#10;&#10;Description générée automatiquement">
            <a:extLst>
              <a:ext uri="{FF2B5EF4-FFF2-40B4-BE49-F238E27FC236}">
                <a16:creationId xmlns:a16="http://schemas.microsoft.com/office/drawing/2014/main" id="{0E560F49-8804-455C-A65F-860B549893B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87134" y="283322"/>
            <a:ext cx="719051" cy="1109749"/>
          </a:xfrm>
          <a:prstGeom prst="rect">
            <a:avLst/>
          </a:prstGeom>
        </p:spPr>
      </p:pic>
      <p:pic>
        <p:nvPicPr>
          <p:cNvPr id="17" name="Image 16">
            <a:extLst>
              <a:ext uri="{FF2B5EF4-FFF2-40B4-BE49-F238E27FC236}">
                <a16:creationId xmlns:a16="http://schemas.microsoft.com/office/drawing/2014/main" id="{CEDDB895-65CA-4CD3-9575-31AA127E5EB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74329" y="5717722"/>
            <a:ext cx="720000" cy="1111214"/>
          </a:xfrm>
          <a:prstGeom prst="rect">
            <a:avLst/>
          </a:prstGeom>
        </p:spPr>
      </p:pic>
      <p:pic>
        <p:nvPicPr>
          <p:cNvPr id="19" name="Image 18" descr="Une image contenant dessin, horloge, ordinateur&#10;&#10;Description générée automatiquement">
            <a:extLst>
              <a:ext uri="{FF2B5EF4-FFF2-40B4-BE49-F238E27FC236}">
                <a16:creationId xmlns:a16="http://schemas.microsoft.com/office/drawing/2014/main" id="{89AA77B1-A0D6-438E-BA5E-76E6D5DC65D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45384" y="283323"/>
            <a:ext cx="719051" cy="1109749"/>
          </a:xfrm>
          <a:prstGeom prst="rect">
            <a:avLst/>
          </a:prstGeom>
        </p:spPr>
      </p:pic>
      <p:pic>
        <p:nvPicPr>
          <p:cNvPr id="21" name="Image 20" descr="Une image contenant dessin, signe&#10;&#10;Description générée automatiquement">
            <a:extLst>
              <a:ext uri="{FF2B5EF4-FFF2-40B4-BE49-F238E27FC236}">
                <a16:creationId xmlns:a16="http://schemas.microsoft.com/office/drawing/2014/main" id="{E7881532-A7C8-4F49-80EF-3A7ECD0B7F2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87975" y="3981447"/>
            <a:ext cx="719051" cy="1109749"/>
          </a:xfrm>
          <a:prstGeom prst="rect">
            <a:avLst/>
          </a:prstGeom>
        </p:spPr>
      </p:pic>
      <p:pic>
        <p:nvPicPr>
          <p:cNvPr id="25" name="Image 24" descr="Une image contenant dessin&#10;&#10;Description générée automatiquement">
            <a:extLst>
              <a:ext uri="{FF2B5EF4-FFF2-40B4-BE49-F238E27FC236}">
                <a16:creationId xmlns:a16="http://schemas.microsoft.com/office/drawing/2014/main" id="{556E7553-7997-4E3B-A589-848228EE750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617756" y="295891"/>
            <a:ext cx="719051" cy="1109749"/>
          </a:xfrm>
          <a:prstGeom prst="rect">
            <a:avLst/>
          </a:prstGeom>
        </p:spPr>
      </p:pic>
      <p:pic>
        <p:nvPicPr>
          <p:cNvPr id="29" name="Image 28">
            <a:extLst>
              <a:ext uri="{FF2B5EF4-FFF2-40B4-BE49-F238E27FC236}">
                <a16:creationId xmlns:a16="http://schemas.microsoft.com/office/drawing/2014/main" id="{5838782F-289D-4A78-AC62-244CDCCB920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035594" y="5727077"/>
            <a:ext cx="720000" cy="1111214"/>
          </a:xfrm>
          <a:prstGeom prst="rect">
            <a:avLst/>
          </a:prstGeom>
        </p:spPr>
      </p:pic>
      <p:pic>
        <p:nvPicPr>
          <p:cNvPr id="31" name="Image 30" descr="Une image contenant dessin&#10;&#10;Description générée automatiquement">
            <a:extLst>
              <a:ext uri="{FF2B5EF4-FFF2-40B4-BE49-F238E27FC236}">
                <a16:creationId xmlns:a16="http://schemas.microsoft.com/office/drawing/2014/main" id="{C46635E6-BCDD-4067-9500-53B1EA5457A2}"/>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689898" y="2757366"/>
            <a:ext cx="719051" cy="1109749"/>
          </a:xfrm>
          <a:prstGeom prst="rect">
            <a:avLst/>
          </a:prstGeom>
        </p:spPr>
      </p:pic>
      <p:pic>
        <p:nvPicPr>
          <p:cNvPr id="35" name="Image 34">
            <a:extLst>
              <a:ext uri="{FF2B5EF4-FFF2-40B4-BE49-F238E27FC236}">
                <a16:creationId xmlns:a16="http://schemas.microsoft.com/office/drawing/2014/main" id="{FC21B332-363B-4033-8CAD-3FC5F200AA70}"/>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253045" y="5746011"/>
            <a:ext cx="720000" cy="1111214"/>
          </a:xfrm>
          <a:prstGeom prst="rect">
            <a:avLst/>
          </a:prstGeom>
        </p:spPr>
      </p:pic>
      <p:pic>
        <p:nvPicPr>
          <p:cNvPr id="39" name="Image 38" descr="Une image contenant texte, dessin, signe&#10;&#10;Description générée automatiquement">
            <a:extLst>
              <a:ext uri="{FF2B5EF4-FFF2-40B4-BE49-F238E27FC236}">
                <a16:creationId xmlns:a16="http://schemas.microsoft.com/office/drawing/2014/main" id="{81731D0C-CAF6-4D8C-8D30-A9D17F938080}"/>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7864661" y="5683201"/>
            <a:ext cx="720000" cy="1111214"/>
          </a:xfrm>
          <a:prstGeom prst="rect">
            <a:avLst/>
          </a:prstGeom>
        </p:spPr>
      </p:pic>
      <p:pic>
        <p:nvPicPr>
          <p:cNvPr id="41" name="Image 40" descr="Une image contenant dessin, signe, horloge&#10;&#10;Description générée automatiquement">
            <a:extLst>
              <a:ext uri="{FF2B5EF4-FFF2-40B4-BE49-F238E27FC236}">
                <a16:creationId xmlns:a16="http://schemas.microsoft.com/office/drawing/2014/main" id="{C4CC1562-2B85-4A29-B62B-055F058BC445}"/>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836043" y="283320"/>
            <a:ext cx="719051" cy="1109749"/>
          </a:xfrm>
          <a:prstGeom prst="rect">
            <a:avLst/>
          </a:prstGeom>
        </p:spPr>
      </p:pic>
      <p:pic>
        <p:nvPicPr>
          <p:cNvPr id="47" name="Image 46">
            <a:extLst>
              <a:ext uri="{FF2B5EF4-FFF2-40B4-BE49-F238E27FC236}">
                <a16:creationId xmlns:a16="http://schemas.microsoft.com/office/drawing/2014/main" id="{3CE60B66-37F3-4995-9B6C-6007F93D4EDC}"/>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7108241" y="5689389"/>
            <a:ext cx="720000" cy="1111214"/>
          </a:xfrm>
          <a:prstGeom prst="rect">
            <a:avLst/>
          </a:prstGeom>
        </p:spPr>
      </p:pic>
      <p:pic>
        <p:nvPicPr>
          <p:cNvPr id="49" name="Image 48" descr="Une image contenant dessin, signe, horloge&#10;&#10;Description générée automatiquement">
            <a:extLst>
              <a:ext uri="{FF2B5EF4-FFF2-40B4-BE49-F238E27FC236}">
                <a16:creationId xmlns:a16="http://schemas.microsoft.com/office/drawing/2014/main" id="{6F8018A6-BEE9-416E-BBCD-9A88A29E517D}"/>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7073032" y="283321"/>
            <a:ext cx="719051" cy="1109749"/>
          </a:xfrm>
          <a:prstGeom prst="rect">
            <a:avLst/>
          </a:prstGeom>
        </p:spPr>
      </p:pic>
      <p:pic>
        <p:nvPicPr>
          <p:cNvPr id="55" name="Image 54" descr="Une image contenant dessin, signe&#10;&#10;Description générée automatiquement">
            <a:extLst>
              <a:ext uri="{FF2B5EF4-FFF2-40B4-BE49-F238E27FC236}">
                <a16:creationId xmlns:a16="http://schemas.microsoft.com/office/drawing/2014/main" id="{4BEFBA16-9B30-4D76-B87B-524B352D74C4}"/>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8642870" y="5683200"/>
            <a:ext cx="720000" cy="1111214"/>
          </a:xfrm>
          <a:prstGeom prst="rect">
            <a:avLst/>
          </a:prstGeom>
        </p:spPr>
      </p:pic>
      <p:pic>
        <p:nvPicPr>
          <p:cNvPr id="57" name="Image 56">
            <a:extLst>
              <a:ext uri="{FF2B5EF4-FFF2-40B4-BE49-F238E27FC236}">
                <a16:creationId xmlns:a16="http://schemas.microsoft.com/office/drawing/2014/main" id="{DB042FE8-BC6F-4DAB-B896-B35E8D0B2931}"/>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4619711" y="283323"/>
            <a:ext cx="719051" cy="1109749"/>
          </a:xfrm>
          <a:prstGeom prst="rect">
            <a:avLst/>
          </a:prstGeom>
        </p:spPr>
      </p:pic>
      <p:pic>
        <p:nvPicPr>
          <p:cNvPr id="59" name="Image 58">
            <a:extLst>
              <a:ext uri="{FF2B5EF4-FFF2-40B4-BE49-F238E27FC236}">
                <a16:creationId xmlns:a16="http://schemas.microsoft.com/office/drawing/2014/main" id="{9D0765F4-2F0E-4231-9672-15CE897F86D7}"/>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3833813" y="283324"/>
            <a:ext cx="719051" cy="1109749"/>
          </a:xfrm>
          <a:prstGeom prst="rect">
            <a:avLst/>
          </a:prstGeom>
        </p:spPr>
      </p:pic>
      <p:pic>
        <p:nvPicPr>
          <p:cNvPr id="63" name="Image 62">
            <a:extLst>
              <a:ext uri="{FF2B5EF4-FFF2-40B4-BE49-F238E27FC236}">
                <a16:creationId xmlns:a16="http://schemas.microsoft.com/office/drawing/2014/main" id="{834544C3-AC9F-4D59-8185-F72D2EE3D8AC}"/>
              </a:ext>
            </a:extLst>
          </p:cNvPr>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3074987" y="283325"/>
            <a:ext cx="719051" cy="1109749"/>
          </a:xfrm>
          <a:prstGeom prst="rect">
            <a:avLst/>
          </a:prstGeom>
        </p:spPr>
      </p:pic>
      <p:sp>
        <p:nvSpPr>
          <p:cNvPr id="3" name="Légende : flèche vers la gauche 2">
            <a:extLst>
              <a:ext uri="{FF2B5EF4-FFF2-40B4-BE49-F238E27FC236}">
                <a16:creationId xmlns:a16="http://schemas.microsoft.com/office/drawing/2014/main" id="{0951BBEA-5313-4887-A761-C6D7DB513AE3}"/>
              </a:ext>
            </a:extLst>
          </p:cNvPr>
          <p:cNvSpPr/>
          <p:nvPr/>
        </p:nvSpPr>
        <p:spPr>
          <a:xfrm>
            <a:off x="9773920" y="295891"/>
            <a:ext cx="1792688" cy="91440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L’endormi</a:t>
            </a:r>
          </a:p>
        </p:txBody>
      </p:sp>
      <p:sp>
        <p:nvSpPr>
          <p:cNvPr id="4" name="ZoneTexte 3">
            <a:extLst>
              <a:ext uri="{FF2B5EF4-FFF2-40B4-BE49-F238E27FC236}">
                <a16:creationId xmlns:a16="http://schemas.microsoft.com/office/drawing/2014/main" id="{832BA8F4-ADE1-44D2-860A-41C8861B0190}"/>
              </a:ext>
            </a:extLst>
          </p:cNvPr>
          <p:cNvSpPr txBox="1"/>
          <p:nvPr/>
        </p:nvSpPr>
        <p:spPr>
          <a:xfrm>
            <a:off x="1" y="333128"/>
            <a:ext cx="2565952" cy="646331"/>
          </a:xfrm>
          <a:prstGeom prst="rect">
            <a:avLst/>
          </a:prstGeom>
          <a:noFill/>
        </p:spPr>
        <p:txBody>
          <a:bodyPr wrap="square" rtlCol="0">
            <a:spAutoFit/>
          </a:bodyPr>
          <a:lstStyle/>
          <a:p>
            <a:r>
              <a:rPr lang="fr-FR" dirty="0"/>
              <a:t>Océane a distribué donc entame … </a:t>
            </a:r>
          </a:p>
        </p:txBody>
      </p:sp>
      <p:sp>
        <p:nvSpPr>
          <p:cNvPr id="2" name="ZoneTexte 1">
            <a:extLst>
              <a:ext uri="{FF2B5EF4-FFF2-40B4-BE49-F238E27FC236}">
                <a16:creationId xmlns:a16="http://schemas.microsoft.com/office/drawing/2014/main" id="{1040FEB3-EF15-4919-8720-40C663E04AC4}"/>
              </a:ext>
            </a:extLst>
          </p:cNvPr>
          <p:cNvSpPr txBox="1"/>
          <p:nvPr/>
        </p:nvSpPr>
        <p:spPr>
          <a:xfrm>
            <a:off x="447040" y="5746011"/>
            <a:ext cx="2194560" cy="646331"/>
          </a:xfrm>
          <a:prstGeom prst="rect">
            <a:avLst/>
          </a:prstGeom>
          <a:noFill/>
        </p:spPr>
        <p:txBody>
          <a:bodyPr wrap="square" rtlCol="0">
            <a:spAutoFit/>
          </a:bodyPr>
          <a:lstStyle/>
          <a:p>
            <a:r>
              <a:rPr lang="fr-FR" dirty="0"/>
              <a:t>Océane/Ewen       0</a:t>
            </a:r>
          </a:p>
          <a:p>
            <a:r>
              <a:rPr lang="fr-FR" dirty="0"/>
              <a:t>Noémie/Simon     1 </a:t>
            </a:r>
          </a:p>
        </p:txBody>
      </p:sp>
    </p:spTree>
    <p:extLst>
      <p:ext uri="{BB962C8B-B14F-4D97-AF65-F5344CB8AC3E}">
        <p14:creationId xmlns:p14="http://schemas.microsoft.com/office/powerpoint/2010/main" val="1306018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0" presetClass="path" presetSubtype="0" accel="50000" decel="50000" fill="hold" nodeType="withEffect">
                                  <p:stCondLst>
                                    <p:cond delay="0"/>
                                  </p:stCondLst>
                                  <p:childTnLst>
                                    <p:animMotion origin="layout" path="M 0.01809 -0.0206 L 0.01809 -0.0206 C 0.02018 -0.02153 0.02239 -0.02245 0.0246 -0.02338 C 0.02539 -0.02361 0.02604 -0.02407 0.02682 -0.02453 C 0.03177 -0.02916 0.02578 -0.02569 0.0319 -0.02847 C 0.03281 -0.0294 0.03372 -0.03032 0.03476 -0.03102 C 0.03554 -0.03171 0.03632 -0.03171 0.03697 -0.0324 C 0.04114 -0.03611 0.03697 -0.03426 0.04205 -0.0375 C 0.04296 -0.03819 0.04401 -0.03842 0.04492 -0.03889 C 0.04661 -0.03981 0.0513 -0.04259 0.05299 -0.04398 C 0.05377 -0.04467 0.05442 -0.04583 0.0552 -0.04653 C 0.05585 -0.04722 0.05664 -0.04745 0.05729 -0.04791 C 0.06289 -0.05162 0.05898 -0.04953 0.06393 -0.05185 C 0.07057 -0.05787 0.06757 -0.05602 0.07265 -0.05833 C 0.07708 -0.06435 0.07395 -0.06088 0.07994 -0.06481 C 0.08112 -0.06551 0.08229 -0.06643 0.08359 -0.06736 C 0.0845 -0.06805 0.08541 -0.06944 0.08645 -0.0699 C 0.08815 -0.07083 0.08984 -0.07083 0.09153 -0.07129 C 0.09257 -0.07222 0.09349 -0.07315 0.09453 -0.07384 C 0.09518 -0.0743 0.09596 -0.07453 0.09661 -0.07523 C 0.09908 -0.07708 0.1013 -0.08032 0.1039 -0.08171 C 0.10494 -0.08194 0.10585 -0.08217 0.1069 -0.08287 C 0.11445 -0.08796 0.1052 -0.08356 0.11263 -0.0868 C 0.11341 -0.08773 0.11406 -0.08865 0.11484 -0.08935 C 0.11575 -0.09004 0.11679 -0.09028 0.1177 -0.09074 C 0.11849 -0.09097 0.11927 -0.09143 0.11992 -0.0919 C 0.12252 -0.09653 0.12044 -0.09352 0.125 -0.09722 C 0.12604 -0.09791 0.12695 -0.09907 0.12799 -0.09977 C 0.1289 -0.10046 0.12994 -0.10046 0.13085 -0.10115 C 0.13229 -0.10185 0.13372 -0.10278 0.13528 -0.1037 L 0.13958 -0.10625 C 0.14205 -0.10764 0.14101 -0.1074 0.14257 -0.1074 " pathEditMode="relative" ptsTypes="AAAAAAAAAAAAAAAAAAAAAAAAAAAAAAAA">
                                      <p:cBhvr>
                                        <p:cTn id="8" dur="2000" fill="hold"/>
                                        <p:tgtEl>
                                          <p:spTgt spid="21"/>
                                        </p:tgtEl>
                                        <p:attrNameLst>
                                          <p:attrName>ppt_x</p:attrName>
                                          <p:attrName>ppt_y</p:attrName>
                                        </p:attrNameLst>
                                      </p:cBhvr>
                                    </p:animMotion>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0" presetClass="path" presetSubtype="0" accel="50000" decel="50000" fill="hold" nodeType="clickEffect">
                                  <p:stCondLst>
                                    <p:cond delay="0"/>
                                  </p:stCondLst>
                                  <p:childTnLst>
                                    <p:animMotion origin="layout" path="M -0.00456 0.0044 L -0.00456 0.0044 C -0.00482 0.01204 -0.00495 0.01991 -0.00534 0.02755 C -0.00547 0.0301 -0.00586 0.03264 -0.00612 0.03542 C -0.00612 0.03542 -0.00755 0.05 -0.0082 0.05347 C -0.00873 0.05556 -0.00912 0.05787 -0.00977 0.05996 C -0.01003 0.06088 -0.01081 0.06158 -0.0112 0.0625 C -0.01393 0.06875 -0.01107 0.06459 -0.01485 0.06898 C -0.01745 0.07847 -0.01472 0.07014 -0.01849 0.07801 C -0.01901 0.07917 -0.0194 0.08056 -0.01992 0.08195 C -0.02057 0.08357 -0.02136 0.08542 -0.02214 0.08704 C -0.02279 0.08843 -0.02357 0.08959 -0.02422 0.09097 C -0.02487 0.09213 -0.02513 0.09375 -0.02578 0.09491 C -0.0263 0.09584 -0.02722 0.0963 -0.02787 0.09746 C -0.02943 0.09977 -0.03086 0.10255 -0.03229 0.1051 C -0.0332 0.10695 -0.03399 0.10949 -0.03516 0.11042 L -0.0388 0.11297 C -0.04597 0.1257 -0.03763 0.11135 -0.04466 0.12199 C -0.04544 0.12315 -0.04597 0.12477 -0.04688 0.12593 C -0.04948 0.12917 -0.05052 0.12824 -0.05339 0.13102 C -0.05573 0.13334 -0.05742 0.13727 -0.0599 0.13889 C -0.06068 0.13935 -0.06146 0.13959 -0.06211 0.14005 C -0.06459 0.1419 -0.06602 0.14398 -0.06862 0.14537 C -0.07057 0.14607 -0.07891 0.14746 -0.08034 0.14792 C -0.08216 0.14838 -0.08672 0.15047 -0.08828 0.15047 L -0.18959 0.15185 C -0.19141 0.15255 -0.19349 0.15324 -0.19531 0.1544 C -0.1961 0.15486 -0.19675 0.15533 -0.19753 0.15556 C -0.19948 0.15625 -0.20143 0.15648 -0.20339 0.15695 C -0.20456 0.15718 -0.20573 0.15787 -0.20703 0.15834 C -0.20873 0.1588 -0.21042 0.15903 -0.21211 0.15949 C -0.21302 0.15996 -0.21406 0.16042 -0.21498 0.16088 C -0.21641 0.16135 -0.21797 0.16158 -0.2194 0.16204 C -0.22031 0.1625 -0.22136 0.1632 -0.22227 0.16343 C -0.22396 0.16389 -0.22565 0.16435 -0.22735 0.16482 C -0.2405 0.16829 -0.22201 0.16343 -0.23685 0.16736 C -0.24362 0.1713 -0.23112 0.16412 -0.24701 0.16991 C -0.24805 0.17037 -0.24896 0.17176 -0.25 0.17246 C -0.25065 0.17292 -0.25143 0.17315 -0.25209 0.17385 C -0.25508 0.17639 -0.25352 0.1757 -0.25573 0.17894 C -0.25651 0.17986 -0.25729 0.18056 -0.25794 0.18148 C -0.25899 0.18403 -0.26029 0.18635 -0.26081 0.18935 C -0.26107 0.19051 -0.2612 0.19213 -0.26159 0.19306 C -0.26237 0.19514 -0.26393 0.19607 -0.26445 0.19838 C -0.26498 0.2 -0.26563 0.20162 -0.26602 0.20347 C -0.26628 0.2051 -0.26628 0.20695 -0.26667 0.2088 C -0.26836 0.21574 -0.2681 0.20949 -0.2681 0.21528 " pathEditMode="relative" ptsTypes="AAAAAAAAAAAAAAAAAAAAAAAAAAAAAAAAAAAAAAAAAAAAAAA">
                                      <p:cBhvr>
                                        <p:cTn id="34" dur="2000" fill="hold"/>
                                        <p:tgtEl>
                                          <p:spTgt spid="25"/>
                                        </p:tgtEl>
                                        <p:attrNameLst>
                                          <p:attrName>ppt_x</p:attrName>
                                          <p:attrName>ppt_y</p:attrName>
                                        </p:attrNameLst>
                                      </p:cBhvr>
                                    </p:animMotion>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par>
                                <p:cTn id="39" presetID="0" presetClass="path" presetSubtype="0" accel="50000" decel="50000" fill="hold" nodeType="withEffect">
                                  <p:stCondLst>
                                    <p:cond delay="0"/>
                                  </p:stCondLst>
                                  <p:childTnLst>
                                    <p:animMotion origin="layout" path="M -0.01524 0.01273 L -0.01524 0.01296 C -0.0168 0.01273 -0.03477 0.01435 -0.03789 0.01528 C -0.03958 0.01574 -0.04128 0.01713 -0.04297 0.01782 C -0.05612 0.02269 -0.04714 0.01852 -0.05677 0.02176 C -0.05781 0.02199 -0.05873 0.02269 -0.05977 0.02292 C -0.06315 0.02407 -0.06654 0.02407 -0.06992 0.02546 C -0.07214 0.02662 -0.07669 0.0287 -0.0793 0.0294 C -0.0862 0.03125 -0.08451 0.03009 -0.09024 0.03194 C -0.09505 0.0338 -0.09128 0.0331 -0.09688 0.03472 C -0.0987 0.03519 -0.10065 0.03542 -0.10261 0.03588 C -0.10925 0.03889 -0.1013 0.03565 -0.11289 0.03843 C -0.1138 0.03866 -0.11471 0.03958 -0.11576 0.03982 C -0.11797 0.04051 -0.12018 0.04074 -0.12227 0.0412 C -0.13021 0.04468 -0.12617 0.04329 -0.13464 0.04491 C -0.13893 0.04745 -0.13477 0.04537 -0.14128 0.04769 C -0.1513 0.05116 -0.13281 0.04583 -0.15 0.05023 C -0.15143 0.05046 -0.15287 0.05116 -0.1543 0.05139 C -0.15651 0.05208 -0.15873 0.05232 -0.16094 0.05278 C -0.16263 0.05324 -0.16432 0.0537 -0.16602 0.05417 C -0.16836 0.05463 -0.17578 0.05602 -0.17839 0.05671 C -0.18073 0.05741 -0.18333 0.05787 -0.18568 0.05926 C -0.18633 0.05972 -0.18711 0.06019 -0.18776 0.06065 C -0.19518 0.06296 -0.19375 0.06065 -0.20234 0.06435 C -0.20339 0.06482 -0.2043 0.06551 -0.20534 0.06574 C -0.20768 0.06597 -0.21016 0.06574 -0.2125 0.06574 " pathEditMode="relative" rAng="0" ptsTypes="AAAAAAAAAAAAAAAAAAAAAAAAAA">
                                      <p:cBhvr>
                                        <p:cTn id="40" dur="2000" fill="hold"/>
                                        <p:tgtEl>
                                          <p:spTgt spid="31"/>
                                        </p:tgtEl>
                                        <p:attrNameLst>
                                          <p:attrName>ppt_x</p:attrName>
                                          <p:attrName>ppt_y</p:attrName>
                                        </p:attrNameLst>
                                      </p:cBhvr>
                                      <p:rCtr x="-9870" y="2639"/>
                                    </p:animMotion>
                                  </p:childTnLst>
                                </p:cTn>
                              </p:par>
                            </p:childTnLst>
                          </p:cTn>
                        </p:par>
                      </p:childTnLst>
                    </p:cTn>
                  </p:par>
                  <p:par>
                    <p:cTn id="41" fill="hold">
                      <p:stCondLst>
                        <p:cond delay="indefinite"/>
                      </p:stCondLst>
                      <p:childTnLst>
                        <p:par>
                          <p:cTn id="42" fill="hold">
                            <p:stCondLst>
                              <p:cond delay="0"/>
                            </p:stCondLst>
                            <p:childTnLst>
                              <p:par>
                                <p:cTn id="43" presetID="0" presetClass="path" presetSubtype="0" accel="50000" decel="50000" fill="hold" nodeType="clickEffect">
                                  <p:stCondLst>
                                    <p:cond delay="0"/>
                                  </p:stCondLst>
                                  <p:childTnLst>
                                    <p:animMotion origin="layout" path="M -0.00286 -0.06204 L -0.00286 -0.06204 C 0.00521 -0.07222 0.00144 -0.06991 0.0073 -0.07245 C 0.00821 -0.07384 0.00912 -0.07523 0.01016 -0.07639 C 0.01081 -0.07708 0.01172 -0.07685 0.01237 -0.07778 C 0.01706 -0.08426 0.00938 -0.08009 0.01745 -0.08287 C 0.01849 -0.08426 0.01928 -0.08588 0.02032 -0.0868 C 0.02175 -0.08796 0.02331 -0.08842 0.02474 -0.08935 C 0.02969 -0.09236 0.02357 -0.08866 0.0306 -0.09329 C 0.03125 -0.09375 0.03204 -0.09398 0.03269 -0.09444 C 0.03477 -0.09606 0.03646 -0.09838 0.03855 -0.09977 L 0.04297 -0.10231 C 0.04362 -0.10301 0.04441 -0.10417 0.04519 -0.10486 C 0.04584 -0.10555 0.04662 -0.10555 0.04727 -0.10625 C 0.04857 -0.10694 0.04974 -0.10787 0.05092 -0.10879 C 0.05586 -0.1125 0.05183 -0.11042 0.05678 -0.1125 C 0.06029 -0.11667 0.05808 -0.11481 0.06329 -0.11782 C 0.06407 -0.11829 0.06485 -0.11829 0.0655 -0.11898 C 0.06628 -0.11991 0.06693 -0.12106 0.06771 -0.12176 C 0.07045 -0.12407 0.07149 -0.1243 0.07422 -0.12546 C 0.08386 -0.13403 0.07188 -0.12361 0.0793 -0.1294 C 0.08829 -0.13634 0.07709 -0.12801 0.08438 -0.13449 C 0.08542 -0.13565 0.08855 -0.1368 0.08959 -0.13727 C 0.09545 -0.14768 0.08776 -0.13542 0.09467 -0.14236 C 0.09558 -0.14329 0.09597 -0.14514 0.09688 -0.14629 C 0.09766 -0.14745 0.09883 -0.14768 0.09974 -0.14884 C 0.10378 -0.15347 0.09831 -0.14977 0.10339 -0.15278 C 0.10391 -0.15347 0.1043 -0.15463 0.10482 -0.15532 C 0.10678 -0.1581 0.10899 -0.15995 0.11068 -0.16296 C 0.11133 -0.16435 0.11198 -0.16574 0.11289 -0.1669 C 0.1142 -0.16875 0.11602 -0.16991 0.11719 -0.17222 C 0.11914 -0.17569 0.11797 -0.1743 0.12084 -0.17592 C 0.12409 -0.18171 0.12318 -0.18055 0.1267 -0.18495 C 0.12735 -0.18588 0.12813 -0.18704 0.12891 -0.18773 C 0.12956 -0.18819 0.13034 -0.18842 0.13099 -0.18889 C 0.13164 -0.19074 0.13282 -0.19421 0.13399 -0.19537 C 0.13464 -0.19606 0.13542 -0.19629 0.13607 -0.19676 C 0.13711 -0.19838 0.13776 -0.20116 0.13907 -0.20185 C 0.14206 -0.2037 0.14063 -0.20231 0.14336 -0.20579 C 0.14362 -0.20694 0.14349 -0.20879 0.14414 -0.20972 C 0.14545 -0.21134 0.14844 -0.21227 0.14844 -0.21227 C 0.14896 -0.21342 0.14922 -0.21504 0.15 -0.2162 C 0.15053 -0.2169 0.15144 -0.2169 0.15209 -0.21736 C 0.15287 -0.21805 0.15365 -0.21898 0.1543 -0.21991 C 0.15625 -0.22268 0.15547 -0.22315 0.15795 -0.22523 C 0.15938 -0.22639 0.16094 -0.22685 0.16237 -0.22778 L 0.16459 -0.22893 " pathEditMode="relative" ptsTypes="AAAAAAAAAAAAAAAAAAAAAAAAAAAAAAAAAAAAAAAAAAAAAAA">
                                      <p:cBhvr>
                                        <p:cTn id="44" dur="2000" fill="hold"/>
                                        <p:tgtEl>
                                          <p:spTgt spid="35"/>
                                        </p:tgtEl>
                                        <p:attrNameLst>
                                          <p:attrName>ppt_x</p:attrName>
                                          <p:attrName>ppt_y</p:attrName>
                                        </p:attrNameLst>
                                      </p:cBhvr>
                                    </p:animMotion>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
                                            <p:txEl>
                                              <p:pRg st="0" end="0"/>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essin, horloge, signe&#10;&#10;Description générée automatiquement">
            <a:extLst>
              <a:ext uri="{FF2B5EF4-FFF2-40B4-BE49-F238E27FC236}">
                <a16:creationId xmlns:a16="http://schemas.microsoft.com/office/drawing/2014/main" id="{B2E0B0AE-1994-4B52-B9A3-71881A4B6A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1131" y="4196884"/>
            <a:ext cx="719051" cy="1109749"/>
          </a:xfrm>
          <a:prstGeom prst="rect">
            <a:avLst/>
          </a:prstGeom>
        </p:spPr>
      </p:pic>
      <p:pic>
        <p:nvPicPr>
          <p:cNvPr id="7" name="Image 6">
            <a:extLst>
              <a:ext uri="{FF2B5EF4-FFF2-40B4-BE49-F238E27FC236}">
                <a16:creationId xmlns:a16="http://schemas.microsoft.com/office/drawing/2014/main" id="{83F4EF6B-A5B9-4493-88EE-2B929992AC0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5507324" y="5531900"/>
            <a:ext cx="720000" cy="1109133"/>
          </a:xfrm>
          <a:prstGeom prst="rect">
            <a:avLst/>
          </a:prstGeom>
        </p:spPr>
      </p:pic>
      <p:pic>
        <p:nvPicPr>
          <p:cNvPr id="11" name="Image 10" descr="Une image contenant texte&#10;&#10;Description générée automatiquement">
            <a:extLst>
              <a:ext uri="{FF2B5EF4-FFF2-40B4-BE49-F238E27FC236}">
                <a16:creationId xmlns:a16="http://schemas.microsoft.com/office/drawing/2014/main" id="{D3977118-0F65-48FB-8B21-2E237101779B}"/>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709914" y="5531900"/>
            <a:ext cx="720000" cy="1109133"/>
          </a:xfrm>
          <a:prstGeom prst="rect">
            <a:avLst/>
          </a:prstGeom>
        </p:spPr>
      </p:pic>
      <p:pic>
        <p:nvPicPr>
          <p:cNvPr id="13" name="Image 12">
            <a:extLst>
              <a:ext uri="{FF2B5EF4-FFF2-40B4-BE49-F238E27FC236}">
                <a16:creationId xmlns:a16="http://schemas.microsoft.com/office/drawing/2014/main" id="{AFAD9D50-7EE0-4FA0-8526-B006BDEF50E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88283" y="2874125"/>
            <a:ext cx="719051" cy="1109749"/>
          </a:xfrm>
          <a:prstGeom prst="rect">
            <a:avLst/>
          </a:prstGeom>
        </p:spPr>
      </p:pic>
      <p:pic>
        <p:nvPicPr>
          <p:cNvPr id="15" name="Image 14" descr="Une image contenant dessin, horloge, ordinateur&#10;&#10;Description générée automatiquement">
            <a:extLst>
              <a:ext uri="{FF2B5EF4-FFF2-40B4-BE49-F238E27FC236}">
                <a16:creationId xmlns:a16="http://schemas.microsoft.com/office/drawing/2014/main" id="{0E560F49-8804-455C-A65F-860B549893B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87134" y="283322"/>
            <a:ext cx="719051" cy="1109749"/>
          </a:xfrm>
          <a:prstGeom prst="rect">
            <a:avLst/>
          </a:prstGeom>
        </p:spPr>
      </p:pic>
      <p:pic>
        <p:nvPicPr>
          <p:cNvPr id="17" name="Image 16">
            <a:extLst>
              <a:ext uri="{FF2B5EF4-FFF2-40B4-BE49-F238E27FC236}">
                <a16:creationId xmlns:a16="http://schemas.microsoft.com/office/drawing/2014/main" id="{CEDDB895-65CA-4CD3-9575-31AA127E5EB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929951" y="5520552"/>
            <a:ext cx="720000" cy="1111214"/>
          </a:xfrm>
          <a:prstGeom prst="rect">
            <a:avLst/>
          </a:prstGeom>
        </p:spPr>
      </p:pic>
      <p:pic>
        <p:nvPicPr>
          <p:cNvPr id="19" name="Image 18" descr="Une image contenant dessin, horloge, ordinateur&#10;&#10;Description générée automatiquement">
            <a:extLst>
              <a:ext uri="{FF2B5EF4-FFF2-40B4-BE49-F238E27FC236}">
                <a16:creationId xmlns:a16="http://schemas.microsoft.com/office/drawing/2014/main" id="{89AA77B1-A0D6-438E-BA5E-76E6D5DC65D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445384" y="283323"/>
            <a:ext cx="719051" cy="1109749"/>
          </a:xfrm>
          <a:prstGeom prst="rect">
            <a:avLst/>
          </a:prstGeom>
        </p:spPr>
      </p:pic>
      <p:pic>
        <p:nvPicPr>
          <p:cNvPr id="29" name="Image 28">
            <a:extLst>
              <a:ext uri="{FF2B5EF4-FFF2-40B4-BE49-F238E27FC236}">
                <a16:creationId xmlns:a16="http://schemas.microsoft.com/office/drawing/2014/main" id="{5838782F-289D-4A78-AC62-244CDCCB920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113813" y="5500775"/>
            <a:ext cx="720000" cy="1111214"/>
          </a:xfrm>
          <a:prstGeom prst="rect">
            <a:avLst/>
          </a:prstGeom>
        </p:spPr>
      </p:pic>
      <p:pic>
        <p:nvPicPr>
          <p:cNvPr id="39" name="Image 38" descr="Une image contenant texte, dessin, signe&#10;&#10;Description générée automatiquement">
            <a:extLst>
              <a:ext uri="{FF2B5EF4-FFF2-40B4-BE49-F238E27FC236}">
                <a16:creationId xmlns:a16="http://schemas.microsoft.com/office/drawing/2014/main" id="{81731D0C-CAF6-4D8C-8D30-A9D17F938080}"/>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183313" y="5528314"/>
            <a:ext cx="720000" cy="1111214"/>
          </a:xfrm>
          <a:prstGeom prst="rect">
            <a:avLst/>
          </a:prstGeom>
        </p:spPr>
      </p:pic>
      <p:pic>
        <p:nvPicPr>
          <p:cNvPr id="41" name="Image 40" descr="Une image contenant dessin, signe, horloge&#10;&#10;Description générée automatiquement">
            <a:extLst>
              <a:ext uri="{FF2B5EF4-FFF2-40B4-BE49-F238E27FC236}">
                <a16:creationId xmlns:a16="http://schemas.microsoft.com/office/drawing/2014/main" id="{C4CC1562-2B85-4A29-B62B-055F058BC445}"/>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836043" y="283320"/>
            <a:ext cx="719051" cy="1109749"/>
          </a:xfrm>
          <a:prstGeom prst="rect">
            <a:avLst/>
          </a:prstGeom>
        </p:spPr>
      </p:pic>
      <p:pic>
        <p:nvPicPr>
          <p:cNvPr id="47" name="Image 46">
            <a:extLst>
              <a:ext uri="{FF2B5EF4-FFF2-40B4-BE49-F238E27FC236}">
                <a16:creationId xmlns:a16="http://schemas.microsoft.com/office/drawing/2014/main" id="{3CE60B66-37F3-4995-9B6C-6007F93D4EDC}"/>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6345497" y="5531900"/>
            <a:ext cx="720000" cy="1111214"/>
          </a:xfrm>
          <a:prstGeom prst="rect">
            <a:avLst/>
          </a:prstGeom>
        </p:spPr>
      </p:pic>
      <p:pic>
        <p:nvPicPr>
          <p:cNvPr id="49" name="Image 48" descr="Une image contenant dessin, signe, horloge&#10;&#10;Description générée automatiquement">
            <a:extLst>
              <a:ext uri="{FF2B5EF4-FFF2-40B4-BE49-F238E27FC236}">
                <a16:creationId xmlns:a16="http://schemas.microsoft.com/office/drawing/2014/main" id="{6F8018A6-BEE9-416E-BBCD-9A88A29E517D}"/>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073032" y="283321"/>
            <a:ext cx="719051" cy="1109749"/>
          </a:xfrm>
          <a:prstGeom prst="rect">
            <a:avLst/>
          </a:prstGeom>
        </p:spPr>
      </p:pic>
      <p:pic>
        <p:nvPicPr>
          <p:cNvPr id="55" name="Image 54" descr="Une image contenant dessin, signe&#10;&#10;Description générée automatiquement">
            <a:extLst>
              <a:ext uri="{FF2B5EF4-FFF2-40B4-BE49-F238E27FC236}">
                <a16:creationId xmlns:a16="http://schemas.microsoft.com/office/drawing/2014/main" id="{4BEFBA16-9B30-4D76-B87B-524B352D74C4}"/>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7992828" y="5529296"/>
            <a:ext cx="720000" cy="1111214"/>
          </a:xfrm>
          <a:prstGeom prst="rect">
            <a:avLst/>
          </a:prstGeom>
        </p:spPr>
      </p:pic>
      <p:pic>
        <p:nvPicPr>
          <p:cNvPr id="57" name="Image 56">
            <a:extLst>
              <a:ext uri="{FF2B5EF4-FFF2-40B4-BE49-F238E27FC236}">
                <a16:creationId xmlns:a16="http://schemas.microsoft.com/office/drawing/2014/main" id="{DB042FE8-BC6F-4DAB-B896-B35E8D0B2931}"/>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4619711" y="283323"/>
            <a:ext cx="719051" cy="1109749"/>
          </a:xfrm>
          <a:prstGeom prst="rect">
            <a:avLst/>
          </a:prstGeom>
        </p:spPr>
      </p:pic>
      <p:pic>
        <p:nvPicPr>
          <p:cNvPr id="59" name="Image 58">
            <a:extLst>
              <a:ext uri="{FF2B5EF4-FFF2-40B4-BE49-F238E27FC236}">
                <a16:creationId xmlns:a16="http://schemas.microsoft.com/office/drawing/2014/main" id="{9D0765F4-2F0E-4231-9672-15CE897F86D7}"/>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3833813" y="283324"/>
            <a:ext cx="719051" cy="1109749"/>
          </a:xfrm>
          <a:prstGeom prst="rect">
            <a:avLst/>
          </a:prstGeom>
        </p:spPr>
      </p:pic>
      <p:pic>
        <p:nvPicPr>
          <p:cNvPr id="63" name="Image 62">
            <a:extLst>
              <a:ext uri="{FF2B5EF4-FFF2-40B4-BE49-F238E27FC236}">
                <a16:creationId xmlns:a16="http://schemas.microsoft.com/office/drawing/2014/main" id="{834544C3-AC9F-4D59-8185-F72D2EE3D8AC}"/>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3074987" y="283325"/>
            <a:ext cx="719051" cy="1109749"/>
          </a:xfrm>
          <a:prstGeom prst="rect">
            <a:avLst/>
          </a:prstGeom>
        </p:spPr>
      </p:pic>
      <p:sp>
        <p:nvSpPr>
          <p:cNvPr id="30" name="Légende : flèche vers la gauche 29">
            <a:extLst>
              <a:ext uri="{FF2B5EF4-FFF2-40B4-BE49-F238E27FC236}">
                <a16:creationId xmlns:a16="http://schemas.microsoft.com/office/drawing/2014/main" id="{2BD11D68-BEBD-4F60-8F82-448D19C3B7AE}"/>
              </a:ext>
            </a:extLst>
          </p:cNvPr>
          <p:cNvSpPr/>
          <p:nvPr/>
        </p:nvSpPr>
        <p:spPr>
          <a:xfrm>
            <a:off x="9255502" y="283320"/>
            <a:ext cx="1792688" cy="91440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L’endormi</a:t>
            </a:r>
          </a:p>
        </p:txBody>
      </p:sp>
      <p:sp>
        <p:nvSpPr>
          <p:cNvPr id="2" name="ZoneTexte 1">
            <a:extLst>
              <a:ext uri="{FF2B5EF4-FFF2-40B4-BE49-F238E27FC236}">
                <a16:creationId xmlns:a16="http://schemas.microsoft.com/office/drawing/2014/main" id="{D7B8D27D-EE70-4F67-B9A6-0E25855E8694}"/>
              </a:ext>
            </a:extLst>
          </p:cNvPr>
          <p:cNvSpPr txBox="1"/>
          <p:nvPr/>
        </p:nvSpPr>
        <p:spPr>
          <a:xfrm>
            <a:off x="578069" y="525517"/>
            <a:ext cx="1667060" cy="954107"/>
          </a:xfrm>
          <a:prstGeom prst="rect">
            <a:avLst/>
          </a:prstGeom>
          <a:noFill/>
        </p:spPr>
        <p:txBody>
          <a:bodyPr wrap="square" rtlCol="0">
            <a:spAutoFit/>
          </a:bodyPr>
          <a:lstStyle/>
          <a:p>
            <a:r>
              <a:rPr lang="fr-FR" sz="2800" dirty="0"/>
              <a:t>Sud joue le 2 Bleu</a:t>
            </a:r>
          </a:p>
        </p:txBody>
      </p:sp>
      <p:sp>
        <p:nvSpPr>
          <p:cNvPr id="21" name="ZoneTexte 20">
            <a:extLst>
              <a:ext uri="{FF2B5EF4-FFF2-40B4-BE49-F238E27FC236}">
                <a16:creationId xmlns:a16="http://schemas.microsoft.com/office/drawing/2014/main" id="{2FF93AE1-F227-403C-9F69-139BC0139E82}"/>
              </a:ext>
            </a:extLst>
          </p:cNvPr>
          <p:cNvSpPr txBox="1"/>
          <p:nvPr/>
        </p:nvSpPr>
        <p:spPr>
          <a:xfrm>
            <a:off x="599821" y="5760755"/>
            <a:ext cx="6096000" cy="646331"/>
          </a:xfrm>
          <a:prstGeom prst="rect">
            <a:avLst/>
          </a:prstGeom>
          <a:noFill/>
        </p:spPr>
        <p:txBody>
          <a:bodyPr wrap="square">
            <a:spAutoFit/>
          </a:bodyPr>
          <a:lstStyle/>
          <a:p>
            <a:r>
              <a:rPr lang="fr-FR" dirty="0"/>
              <a:t>Océane/Ewen       0</a:t>
            </a:r>
          </a:p>
          <a:p>
            <a:r>
              <a:rPr lang="fr-FR" dirty="0"/>
              <a:t>Noémie/Simon     2 </a:t>
            </a:r>
          </a:p>
        </p:txBody>
      </p:sp>
    </p:spTree>
    <p:extLst>
      <p:ext uri="{BB962C8B-B14F-4D97-AF65-F5344CB8AC3E}">
        <p14:creationId xmlns:p14="http://schemas.microsoft.com/office/powerpoint/2010/main" val="1736235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234 -0.0169 L 0.00234 -0.0169 C 0.00169 -0.02153 0.00117 -0.02616 0.00065 -0.03079 C -0.00156 -0.04954 0.00091 -0.03194 -0.00117 -0.04606 C -0.00078 -0.06759 -0.00156 -0.08819 0.00065 -0.10903 C 0.00078 -0.11111 0.00117 -0.11319 0.00143 -0.11505 C 0.00169 -0.11968 0.00195 -0.12431 0.00234 -0.12894 C 0.0026 -0.13194 0.00326 -0.13495 0.00326 -0.13819 C 0.00326 -0.15509 0.00273 -0.17199 0.00234 -0.18889 C 0.00221 -0.19306 0.00117 -0.20486 -0.00026 -0.2088 L -0.00195 -0.21319 C -0.00234 -0.21736 -0.00247 -0.22153 -0.00286 -0.22569 C -0.00339 -0.23079 -0.00456 -0.23565 -0.00456 -0.24097 L -0.00456 -0.26227 " pathEditMode="relative" ptsTypes="AAAAAAAAAAAAAA">
                                      <p:cBhvr>
                                        <p:cTn id="6" dur="2000" fill="hold"/>
                                        <p:tgtEl>
                                          <p:spTgt spid="7"/>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0" presetClass="path" presetSubtype="0" accel="50000" decel="50000" fill="hold" nodeType="withEffect">
                                  <p:stCondLst>
                                    <p:cond delay="0"/>
                                  </p:stCondLst>
                                  <p:childTnLst>
                                    <p:animMotion origin="layout" path="M 0.01471 0.00486 L 0.01471 0.00509 C 0.03138 0.00208 0.02552 0.00231 0.05091 0.00486 C 0.0526 0.00509 0.05429 0.00625 0.05599 0.00648 C 0.06783 0.00741 0.07955 0.00787 0.0914 0.0081 L 0.20442 0.0081 " pathEditMode="relative" rAng="0" ptsTypes="AAAAAA">
                                      <p:cBhvr>
                                        <p:cTn id="12" dur="2000" fill="hold"/>
                                        <p:tgtEl>
                                          <p:spTgt spid="13"/>
                                        </p:tgtEl>
                                        <p:attrNameLst>
                                          <p:attrName>ppt_x</p:attrName>
                                          <p:attrName>ppt_y</p:attrName>
                                        </p:attrNameLst>
                                      </p:cBhvr>
                                      <p:rCtr x="9479" y="46"/>
                                    </p:animMotion>
                                  </p:childTnLst>
                                </p:cTn>
                              </p:par>
                            </p:childTnLst>
                          </p:cTn>
                        </p:par>
                      </p:childTnLst>
                    </p:cTn>
                  </p:par>
                  <p:par>
                    <p:cTn id="13" fill="hold">
                      <p:stCondLst>
                        <p:cond delay="indefinite"/>
                      </p:stCondLst>
                      <p:childTnLst>
                        <p:par>
                          <p:cTn id="14" fill="hold">
                            <p:stCondLst>
                              <p:cond delay="0"/>
                            </p:stCondLst>
                            <p:childTnLst>
                              <p:par>
                                <p:cTn id="15" presetID="0" presetClass="path" presetSubtype="0" accel="50000" decel="50000" fill="hold" nodeType="clickEffect">
                                  <p:stCondLst>
                                    <p:cond delay="0"/>
                                  </p:stCondLst>
                                  <p:childTnLst>
                                    <p:animMotion origin="layout" path="M -0.00443 0.04167 L -0.00443 0.04167 C -0.00482 0.04722 -0.00495 0.05278 -0.00534 0.05834 C -0.0056 0.06111 -0.00599 0.06343 -0.00625 0.06621 C -0.00729 0.07662 -0.00716 0.07824 -0.00794 0.08912 C -0.0082 0.09213 -0.00846 0.09514 -0.00885 0.09838 C -0.00989 0.10672 -0.01055 0.10579 -0.01068 0.11667 C -0.01094 0.15463 -0.01068 0.19236 -0.01068 0.23033 " pathEditMode="relative" ptsTypes="AAAAAAAA">
                                      <p:cBhvr>
                                        <p:cTn id="16" dur="2000" fill="hold"/>
                                        <p:tgtEl>
                                          <p:spTgt spid="19"/>
                                        </p:tgtEl>
                                        <p:attrNameLst>
                                          <p:attrName>ppt_x</p:attrName>
                                          <p:attrName>ppt_y</p:attrName>
                                        </p:attrNameLst>
                                      </p:cBhvr>
                                    </p:animMotion>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par>
                          <p:cTn id="21" fill="hold">
                            <p:stCondLst>
                              <p:cond delay="0"/>
                            </p:stCondLst>
                            <p:childTnLst>
                              <p:par>
                                <p:cTn id="22" presetID="0" presetClass="path" presetSubtype="0" accel="50000" decel="50000" fill="hold" nodeType="afterEffect">
                                  <p:stCondLst>
                                    <p:cond delay="0"/>
                                  </p:stCondLst>
                                  <p:childTnLst>
                                    <p:animMotion origin="layout" path="M -0.01497 -0.00972 L -0.01497 -0.00949 C -0.01731 -0.0118 -0.01966 -0.01412 -0.02187 -0.01597 C -0.0233 -0.01713 -0.02486 -0.01782 -0.0263 -0.01898 C -0.03216 -0.0243 -0.02513 -0.02037 -0.03229 -0.02361 C -0.03893 -0.03148 -0.03554 -0.0287 -0.04257 -0.03287 C -0.04296 -0.03333 -0.04765 -0.03981 -0.04869 -0.04051 C -0.04973 -0.04143 -0.05104 -0.0412 -0.05208 -0.04213 C -0.05507 -0.04398 -0.05794 -0.0456 -0.06067 -0.04814 L -0.06757 -0.05439 C -0.06875 -0.05532 -0.07005 -0.05601 -0.07109 -0.0574 C -0.07187 -0.05833 -0.07265 -0.05972 -0.07369 -0.06041 C -0.08059 -0.06597 -0.08033 -0.06574 -0.08567 -0.06805 C -0.09192 -0.07476 -0.09205 -0.07638 -0.09687 -0.0787 C -0.09804 -0.07939 -0.09921 -0.07986 -0.10039 -0.08032 C -0.10312 -0.08356 -0.10377 -0.08472 -0.10729 -0.08657 C -0.10898 -0.08726 -0.11067 -0.0875 -0.1125 -0.08796 C -0.11614 -0.09282 -0.11588 -0.09305 -0.12018 -0.09722 C -0.12135 -0.09838 -0.12252 -0.0993 -0.12369 -0.10023 C -0.12539 -0.10138 -0.12721 -0.10185 -0.12877 -0.10324 C -0.12994 -0.10439 -0.13111 -0.10555 -0.13229 -0.10648 C -0.13372 -0.1074 -0.13515 -0.10833 -0.13658 -0.10949 C -0.14114 -0.11342 -0.13736 -0.11157 -0.14179 -0.11713 C -0.14283 -0.11851 -0.14401 -0.11921 -0.14518 -0.12013 C -0.14908 -0.13055 -0.14453 -0.12037 -0.14947 -0.12638 C -0.15052 -0.12754 -0.15117 -0.12963 -0.15208 -0.13101 C -0.15377 -0.1331 -0.15559 -0.13495 -0.15729 -0.13703 C -0.1582 -0.13796 -0.15911 -0.13888 -0.15989 -0.14004 C -0.16067 -0.14166 -0.16145 -0.14328 -0.1625 -0.14467 C -0.16744 -0.15162 -0.16718 -0.15046 -0.17278 -0.15393 L -0.17539 -0.15532 C -0.18281 -0.16412 -0.17343 -0.1537 -0.18059 -0.15995 C -0.18151 -0.16088 -0.18216 -0.16226 -0.1832 -0.16319 C -0.18398 -0.16388 -0.18489 -0.16388 -0.18567 -0.16458 C -0.1875 -0.16643 -0.18893 -0.16967 -0.19088 -0.17083 C -0.197 -0.1743 -0.19453 -0.17199 -0.19869 -0.17685 C -0.19921 -0.17847 -0.1996 -0.18032 -0.20039 -0.18148 C -0.20143 -0.18287 -0.20273 -0.18333 -0.20377 -0.18449 C -0.20468 -0.18541 -0.20559 -0.18634 -0.20638 -0.18773 C -0.21067 -0.19398 -0.20703 -0.19097 -0.21158 -0.19375 C -0.21471 -0.19745 -0.21367 -0.19513 -0.21497 -0.19976 " pathEditMode="relative" rAng="0" ptsTypes="AAAAAAAAAAAAAAAAAAAAAAAAAAAAAAAAAAAAAAAAA">
                                      <p:cBhvr>
                                        <p:cTn id="23" dur="2000" fill="hold"/>
                                        <p:tgtEl>
                                          <p:spTgt spid="5"/>
                                        </p:tgtEl>
                                        <p:attrNameLst>
                                          <p:attrName>ppt_x</p:attrName>
                                          <p:attrName>ppt_y</p:attrName>
                                        </p:attrNameLst>
                                      </p:cBhvr>
                                      <p:rCtr x="-10000" y="-9491"/>
                                    </p:animMotion>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21">
                                            <p:txEl>
                                              <p:pRg st="0" end="0"/>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2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369C5D9B-631E-454A-8DAF-56F6E620A4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36933" y="4945902"/>
            <a:ext cx="719051" cy="1109749"/>
          </a:xfrm>
          <a:prstGeom prst="rect">
            <a:avLst/>
          </a:prstGeom>
        </p:spPr>
      </p:pic>
      <p:pic>
        <p:nvPicPr>
          <p:cNvPr id="11" name="Image 10" descr="Une image contenant texte&#10;&#10;Description générée automatiquement">
            <a:extLst>
              <a:ext uri="{FF2B5EF4-FFF2-40B4-BE49-F238E27FC236}">
                <a16:creationId xmlns:a16="http://schemas.microsoft.com/office/drawing/2014/main" id="{D3977118-0F65-48FB-8B21-2E237101779B}"/>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208524" y="5717722"/>
            <a:ext cx="720000" cy="1109133"/>
          </a:xfrm>
          <a:prstGeom prst="rect">
            <a:avLst/>
          </a:prstGeom>
        </p:spPr>
      </p:pic>
      <p:pic>
        <p:nvPicPr>
          <p:cNvPr id="15" name="Image 14" descr="Une image contenant dessin, horloge, ordinateur&#10;&#10;Description générée automatiquement">
            <a:extLst>
              <a:ext uri="{FF2B5EF4-FFF2-40B4-BE49-F238E27FC236}">
                <a16:creationId xmlns:a16="http://schemas.microsoft.com/office/drawing/2014/main" id="{0E560F49-8804-455C-A65F-860B549893B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87134" y="283322"/>
            <a:ext cx="719051" cy="1109749"/>
          </a:xfrm>
          <a:prstGeom prst="rect">
            <a:avLst/>
          </a:prstGeom>
        </p:spPr>
      </p:pic>
      <p:pic>
        <p:nvPicPr>
          <p:cNvPr id="17" name="Image 16">
            <a:extLst>
              <a:ext uri="{FF2B5EF4-FFF2-40B4-BE49-F238E27FC236}">
                <a16:creationId xmlns:a16="http://schemas.microsoft.com/office/drawing/2014/main" id="{CEDDB895-65CA-4CD3-9575-31AA127E5EB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21692" y="5717722"/>
            <a:ext cx="720000" cy="1111214"/>
          </a:xfrm>
          <a:prstGeom prst="rect">
            <a:avLst/>
          </a:prstGeom>
        </p:spPr>
      </p:pic>
      <p:pic>
        <p:nvPicPr>
          <p:cNvPr id="29" name="Image 28">
            <a:extLst>
              <a:ext uri="{FF2B5EF4-FFF2-40B4-BE49-F238E27FC236}">
                <a16:creationId xmlns:a16="http://schemas.microsoft.com/office/drawing/2014/main" id="{5838782F-289D-4A78-AC62-244CDCCB920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77975" y="5746786"/>
            <a:ext cx="720000" cy="1111214"/>
          </a:xfrm>
          <a:prstGeom prst="rect">
            <a:avLst/>
          </a:prstGeom>
        </p:spPr>
      </p:pic>
      <p:pic>
        <p:nvPicPr>
          <p:cNvPr id="37" name="Image 36" descr="Une image contenant dessin, signe&#10;&#10;Description générée automatiquement">
            <a:extLst>
              <a:ext uri="{FF2B5EF4-FFF2-40B4-BE49-F238E27FC236}">
                <a16:creationId xmlns:a16="http://schemas.microsoft.com/office/drawing/2014/main" id="{6B5AA8B5-5E5B-44E9-9C31-EBCB482ADDA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36016" y="4929638"/>
            <a:ext cx="719051" cy="1109749"/>
          </a:xfrm>
          <a:prstGeom prst="rect">
            <a:avLst/>
          </a:prstGeom>
        </p:spPr>
      </p:pic>
      <p:pic>
        <p:nvPicPr>
          <p:cNvPr id="39" name="Image 38" descr="Une image contenant texte, dessin, signe&#10;&#10;Description générée automatiquement">
            <a:extLst>
              <a:ext uri="{FF2B5EF4-FFF2-40B4-BE49-F238E27FC236}">
                <a16:creationId xmlns:a16="http://schemas.microsoft.com/office/drawing/2014/main" id="{81731D0C-CAF6-4D8C-8D30-A9D17F93808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864661" y="5683201"/>
            <a:ext cx="720000" cy="1111214"/>
          </a:xfrm>
          <a:prstGeom prst="rect">
            <a:avLst/>
          </a:prstGeom>
        </p:spPr>
      </p:pic>
      <p:pic>
        <p:nvPicPr>
          <p:cNvPr id="41" name="Image 40" descr="Une image contenant dessin, signe, horloge&#10;&#10;Description générée automatiquement">
            <a:extLst>
              <a:ext uri="{FF2B5EF4-FFF2-40B4-BE49-F238E27FC236}">
                <a16:creationId xmlns:a16="http://schemas.microsoft.com/office/drawing/2014/main" id="{C4CC1562-2B85-4A29-B62B-055F058BC445}"/>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836043" y="283320"/>
            <a:ext cx="719051" cy="1109749"/>
          </a:xfrm>
          <a:prstGeom prst="rect">
            <a:avLst/>
          </a:prstGeom>
        </p:spPr>
      </p:pic>
      <p:pic>
        <p:nvPicPr>
          <p:cNvPr id="47" name="Image 46">
            <a:extLst>
              <a:ext uri="{FF2B5EF4-FFF2-40B4-BE49-F238E27FC236}">
                <a16:creationId xmlns:a16="http://schemas.microsoft.com/office/drawing/2014/main" id="{3CE60B66-37F3-4995-9B6C-6007F93D4EDC}"/>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108241" y="5689389"/>
            <a:ext cx="720000" cy="1111214"/>
          </a:xfrm>
          <a:prstGeom prst="rect">
            <a:avLst/>
          </a:prstGeom>
        </p:spPr>
      </p:pic>
      <p:pic>
        <p:nvPicPr>
          <p:cNvPr id="49" name="Image 48" descr="Une image contenant dessin, signe, horloge&#10;&#10;Description générée automatiquement">
            <a:extLst>
              <a:ext uri="{FF2B5EF4-FFF2-40B4-BE49-F238E27FC236}">
                <a16:creationId xmlns:a16="http://schemas.microsoft.com/office/drawing/2014/main" id="{6F8018A6-BEE9-416E-BBCD-9A88A29E517D}"/>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073032" y="283321"/>
            <a:ext cx="719051" cy="1109749"/>
          </a:xfrm>
          <a:prstGeom prst="rect">
            <a:avLst/>
          </a:prstGeom>
        </p:spPr>
      </p:pic>
      <p:pic>
        <p:nvPicPr>
          <p:cNvPr id="55" name="Image 54" descr="Une image contenant dessin, signe&#10;&#10;Description générée automatiquement">
            <a:extLst>
              <a:ext uri="{FF2B5EF4-FFF2-40B4-BE49-F238E27FC236}">
                <a16:creationId xmlns:a16="http://schemas.microsoft.com/office/drawing/2014/main" id="{4BEFBA16-9B30-4D76-B87B-524B352D74C4}"/>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642870" y="5683200"/>
            <a:ext cx="720000" cy="1111214"/>
          </a:xfrm>
          <a:prstGeom prst="rect">
            <a:avLst/>
          </a:prstGeom>
        </p:spPr>
      </p:pic>
      <p:pic>
        <p:nvPicPr>
          <p:cNvPr id="57" name="Image 56">
            <a:extLst>
              <a:ext uri="{FF2B5EF4-FFF2-40B4-BE49-F238E27FC236}">
                <a16:creationId xmlns:a16="http://schemas.microsoft.com/office/drawing/2014/main" id="{DB042FE8-BC6F-4DAB-B896-B35E8D0B2931}"/>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441156" y="283320"/>
            <a:ext cx="719051" cy="1109749"/>
          </a:xfrm>
          <a:prstGeom prst="rect">
            <a:avLst/>
          </a:prstGeom>
        </p:spPr>
      </p:pic>
      <p:pic>
        <p:nvPicPr>
          <p:cNvPr id="59" name="Image 58">
            <a:extLst>
              <a:ext uri="{FF2B5EF4-FFF2-40B4-BE49-F238E27FC236}">
                <a16:creationId xmlns:a16="http://schemas.microsoft.com/office/drawing/2014/main" id="{9D0765F4-2F0E-4231-9672-15CE897F86D7}"/>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4588529" y="283320"/>
            <a:ext cx="719051" cy="1109749"/>
          </a:xfrm>
          <a:prstGeom prst="rect">
            <a:avLst/>
          </a:prstGeom>
        </p:spPr>
      </p:pic>
      <p:pic>
        <p:nvPicPr>
          <p:cNvPr id="63" name="Image 62">
            <a:extLst>
              <a:ext uri="{FF2B5EF4-FFF2-40B4-BE49-F238E27FC236}">
                <a16:creationId xmlns:a16="http://schemas.microsoft.com/office/drawing/2014/main" id="{834544C3-AC9F-4D59-8185-F72D2EE3D8AC}"/>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791643" y="306183"/>
            <a:ext cx="719051" cy="1109749"/>
          </a:xfrm>
          <a:prstGeom prst="rect">
            <a:avLst/>
          </a:prstGeom>
        </p:spPr>
      </p:pic>
      <p:sp>
        <p:nvSpPr>
          <p:cNvPr id="2" name="ZoneTexte 1">
            <a:extLst>
              <a:ext uri="{FF2B5EF4-FFF2-40B4-BE49-F238E27FC236}">
                <a16:creationId xmlns:a16="http://schemas.microsoft.com/office/drawing/2014/main" id="{58FD14B8-3971-42F5-A713-AD7CF1E3F94F}"/>
              </a:ext>
            </a:extLst>
          </p:cNvPr>
          <p:cNvSpPr txBox="1"/>
          <p:nvPr/>
        </p:nvSpPr>
        <p:spPr>
          <a:xfrm>
            <a:off x="315310" y="399393"/>
            <a:ext cx="1929819" cy="923330"/>
          </a:xfrm>
          <a:prstGeom prst="rect">
            <a:avLst/>
          </a:prstGeom>
          <a:noFill/>
        </p:spPr>
        <p:txBody>
          <a:bodyPr wrap="square" rtlCol="0">
            <a:spAutoFit/>
          </a:bodyPr>
          <a:lstStyle/>
          <a:p>
            <a:r>
              <a:rPr lang="fr-FR" dirty="0"/>
              <a:t>Simon Demande à Nord de mettre le 6 Bleu</a:t>
            </a:r>
          </a:p>
        </p:txBody>
      </p:sp>
      <p:sp>
        <p:nvSpPr>
          <p:cNvPr id="36" name="Légende : flèche vers la gauche 35">
            <a:extLst>
              <a:ext uri="{FF2B5EF4-FFF2-40B4-BE49-F238E27FC236}">
                <a16:creationId xmlns:a16="http://schemas.microsoft.com/office/drawing/2014/main" id="{2DB84CE0-493D-4F38-AACB-62DC191565C7}"/>
              </a:ext>
            </a:extLst>
          </p:cNvPr>
          <p:cNvSpPr/>
          <p:nvPr/>
        </p:nvSpPr>
        <p:spPr>
          <a:xfrm>
            <a:off x="9773920" y="295891"/>
            <a:ext cx="1792688" cy="91440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L’endormi</a:t>
            </a:r>
          </a:p>
        </p:txBody>
      </p:sp>
      <p:sp>
        <p:nvSpPr>
          <p:cNvPr id="19" name="ZoneTexte 18">
            <a:extLst>
              <a:ext uri="{FF2B5EF4-FFF2-40B4-BE49-F238E27FC236}">
                <a16:creationId xmlns:a16="http://schemas.microsoft.com/office/drawing/2014/main" id="{4B92CAC3-ECB3-4D2A-BBFD-CE4F2C46D6EC}"/>
              </a:ext>
            </a:extLst>
          </p:cNvPr>
          <p:cNvSpPr txBox="1"/>
          <p:nvPr/>
        </p:nvSpPr>
        <p:spPr>
          <a:xfrm>
            <a:off x="1750451" y="6055651"/>
            <a:ext cx="6096000" cy="646331"/>
          </a:xfrm>
          <a:prstGeom prst="rect">
            <a:avLst/>
          </a:prstGeom>
          <a:noFill/>
        </p:spPr>
        <p:txBody>
          <a:bodyPr wrap="square">
            <a:spAutoFit/>
          </a:bodyPr>
          <a:lstStyle/>
          <a:p>
            <a:r>
              <a:rPr lang="fr-FR" dirty="0"/>
              <a:t>Océane/Ewen       0</a:t>
            </a:r>
          </a:p>
          <a:p>
            <a:r>
              <a:rPr lang="fr-FR" dirty="0"/>
              <a:t>Noémie/Simon     3 </a:t>
            </a:r>
          </a:p>
        </p:txBody>
      </p:sp>
    </p:spTree>
    <p:extLst>
      <p:ext uri="{BB962C8B-B14F-4D97-AF65-F5344CB8AC3E}">
        <p14:creationId xmlns:p14="http://schemas.microsoft.com/office/powerpoint/2010/main" val="2703620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065 0.01713 L 0.00065 0.01713 C 0.00026 0.02408 0.00013 0.03125 -0.00026 0.03843 C -0.00039 0.04097 -0.00091 0.04352 -0.00117 0.04607 C -0.00143 0.04931 -0.00156 0.05232 -0.00195 0.05533 C -0.00247 0.05949 -0.00351 0.06227 -0.00456 0.06597 C -0.00482 0.06736 -0.00573 0.075 -0.00625 0.07685 C -0.00703 0.07894 -0.00807 0.08102 -0.00885 0.08287 C -0.00924 0.08565 -0.00989 0.09097 -0.01067 0.09375 C -0.01172 0.09792 -0.01224 0.10278 -0.01406 0.10602 L -0.01666 0.11065 C -0.01719 0.1125 -0.01745 0.11505 -0.01836 0.11667 C -0.01901 0.11783 -0.02031 0.11713 -0.02096 0.11829 C -0.02161 0.11945 -0.02122 0.12153 -0.02187 0.12292 C -0.02331 0.12616 -0.02526 0.12894 -0.02695 0.13195 C -0.02786 0.13357 -0.0289 0.13472 -0.02956 0.13658 C -0.03112 0.14051 -0.03372 0.14792 -0.03567 0.15209 C -0.03646 0.15371 -0.0375 0.15486 -0.03828 0.15648 C -0.04388 0.1706 -0.03581 0.15533 -0.04258 0.16736 C -0.04388 0.17709 -0.04271 0.17176 -0.04687 0.18264 C -0.04739 0.18426 -0.04765 0.18611 -0.04857 0.18727 L -0.05117 0.19028 C -0.05338 0.20185 -0.05039 0.18773 -0.05377 0.19954 C -0.05416 0.20093 -0.05429 0.20255 -0.05456 0.20417 L -0.05377 0.2257 " pathEditMode="relative" ptsTypes="AAAAAAAAAAAAAAAAAAAAAAAAA">
                                      <p:cBhvr>
                                        <p:cTn id="6" dur="2000" fill="hold"/>
                                        <p:tgtEl>
                                          <p:spTgt spid="15"/>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0" presetClass="path" presetSubtype="0" accel="50000" decel="50000" fill="hold" nodeType="withEffect">
                                  <p:stCondLst>
                                    <p:cond delay="0"/>
                                  </p:stCondLst>
                                  <p:childTnLst>
                                    <p:animMotion origin="layout" path="M 0.00039 0.00857 L 0.00039 0.00857 C -0.00352 0.00579 -0.00625 0.0051 -0.00911 0.0007 C -0.01549 -0.00856 -0.0082 0.00139 -0.01341 -0.00995 C -0.01523 -0.01389 -0.01745 -0.01713 -0.01953 -0.0206 C -0.0207 -0.02268 -0.02161 -0.02523 -0.02292 -0.02685 C -0.02383 -0.02777 -0.02474 -0.0287 -0.02552 -0.02986 C -0.03398 -0.04236 -0.02305 -0.02708 -0.02982 -0.03912 C -0.0306 -0.04027 -0.03151 -0.0412 -0.03242 -0.04213 C -0.03646 -0.05301 -0.03138 -0.03958 -0.03672 -0.05277 C -0.03737 -0.05439 -0.03776 -0.05602 -0.03841 -0.0574 C -0.03919 -0.05902 -0.04036 -0.06018 -0.04102 -0.06203 C -0.0418 -0.06389 -0.04206 -0.0662 -0.04284 -0.06805 C -0.04349 -0.07037 -0.04453 -0.07222 -0.04531 -0.0743 C -0.04596 -0.07569 -0.04648 -0.07754 -0.04714 -0.07893 C -0.04792 -0.08055 -0.04896 -0.08171 -0.04961 -0.08356 C -0.05065 -0.08588 -0.0513 -0.08865 -0.05221 -0.0912 C -0.05326 -0.09375 -0.05456 -0.09629 -0.05573 -0.09884 C -0.05651 -0.10046 -0.05755 -0.10162 -0.05833 -0.10347 C -0.05898 -0.10532 -0.05924 -0.10764 -0.06003 -0.10949 C -0.06107 -0.11227 -0.06237 -0.11458 -0.06341 -0.11713 C -0.06406 -0.11875 -0.06458 -0.12037 -0.06523 -0.12176 C -0.06602 -0.12384 -0.06693 -0.12592 -0.06771 -0.12801 C -0.06836 -0.12939 -0.06875 -0.13125 -0.06953 -0.13264 C -0.07057 -0.13426 -0.07174 -0.13564 -0.07292 -0.13703 C -0.07357 -0.13865 -0.07422 -0.14004 -0.07461 -0.14166 C -0.07643 -0.14745 -0.07708 -0.15208 -0.07982 -0.15694 C -0.08099 -0.15902 -0.08229 -0.16088 -0.08333 -0.16319 C -0.08398 -0.16458 -0.08438 -0.1662 -0.08503 -0.16782 C -0.08581 -0.1699 -0.08672 -0.17176 -0.08763 -0.17384 C -0.08815 -0.17546 -0.0888 -0.17685 -0.08932 -0.17847 C -0.08997 -0.18055 -0.09023 -0.18287 -0.09102 -0.18472 C -0.09232 -0.1875 -0.09401 -0.18958 -0.09531 -0.19236 C -0.10091 -0.2037 -0.09115 -0.18842 -0.10143 -0.20301 C -0.10169 -0.20509 -0.10182 -0.20717 -0.10221 -0.20902 C -0.10352 -0.21435 -0.10885 -0.22245 -0.11003 -0.22453 L -0.11263 -0.22916 C -0.11341 -0.23055 -0.11445 -0.23194 -0.11523 -0.23356 C -0.11628 -0.23611 -0.11732 -0.23912 -0.11862 -0.2412 C -0.12044 -0.24444 -0.12266 -0.24514 -0.12461 -0.24745 C -0.13424 -0.25879 -0.12435 -0.24953 -0.13242 -0.25671 C -0.13594 -0.26296 -0.13568 -0.26342 -0.14023 -0.26736 C -0.14102 -0.26805 -0.14193 -0.26852 -0.14271 -0.26898 C -0.14479 -0.26967 -0.14766 -0.27014 -0.14961 -0.27199 C -0.15065 -0.27268 -0.1513 -0.2743 -0.15221 -0.275 C -0.15299 -0.27569 -0.15404 -0.27592 -0.15482 -0.27662 C -0.15573 -0.27731 -0.15651 -0.2787 -0.15742 -0.27963 C -0.15924 -0.28125 -0.16263 -0.28217 -0.16432 -0.28264 C -0.16549 -0.28379 -0.16667 -0.28472 -0.16771 -0.28564 C -0.16862 -0.28657 -0.1694 -0.28819 -0.17031 -0.28889 C -0.17253 -0.29027 -0.175 -0.29097 -0.17721 -0.29189 C -0.18568 -0.2956 -0.17513 -0.29097 -0.18503 -0.2949 C -0.1862 -0.29537 -0.18724 -0.29629 -0.18841 -0.29652 C -0.19128 -0.29676 -0.19414 -0.29652 -0.19701 -0.29652 " pathEditMode="relative" ptsTypes="AAAAAAAAAAAAAAAAAAAAAAAAAAAAAAAAAAAAAAAAAAAAAAAAAAAAAA">
                                      <p:cBhvr>
                                        <p:cTn id="12" dur="2000" fill="hold"/>
                                        <p:tgtEl>
                                          <p:spTgt spid="9"/>
                                        </p:tgtEl>
                                        <p:attrNameLst>
                                          <p:attrName>ppt_x</p:attrName>
                                          <p:attrName>ppt_y</p:attrName>
                                        </p:attrNameLst>
                                      </p:cBhvr>
                                    </p:animMotion>
                                  </p:childTnLst>
                                </p:cTn>
                              </p:par>
                            </p:childTnLst>
                          </p:cTn>
                        </p:par>
                      </p:childTnLst>
                    </p:cTn>
                  </p:par>
                  <p:par>
                    <p:cTn id="13" fill="hold">
                      <p:stCondLst>
                        <p:cond delay="indefinite"/>
                      </p:stCondLst>
                      <p:childTnLst>
                        <p:par>
                          <p:cTn id="14" fill="hold">
                            <p:stCondLst>
                              <p:cond delay="0"/>
                            </p:stCondLst>
                            <p:childTnLst>
                              <p:par>
                                <p:cTn id="15" presetID="0" presetClass="path" presetSubtype="0" accel="50000" decel="50000" fill="hold" nodeType="clickEffect">
                                  <p:stCondLst>
                                    <p:cond delay="0"/>
                                  </p:stCondLst>
                                  <p:childTnLst>
                                    <p:animMotion origin="layout" path="M -0.01263 -0.03055 L -0.01263 -0.03055 C -0.01237 -0.03634 -0.01224 -0.04189 -0.01185 -0.04745 C -0.0112 -0.05717 -0.01094 -0.05254 -0.01016 -0.06134 C -0.00977 -0.06481 -0.00964 -0.06851 -0.00925 -0.07199 C -0.00873 -0.07777 -0.00834 -0.08032 -0.00756 -0.08587 C -0.0073 -0.0905 -0.00704 -0.09513 -0.00664 -0.09953 C -0.00651 -0.10115 -0.00599 -0.10254 -0.00573 -0.10416 C -0.00547 -0.10717 -0.00534 -0.11041 -0.00495 -0.11342 C -0.00443 -0.11759 -0.00365 -0.12152 -0.00326 -0.12569 C -0.00209 -0.13703 -0.00313 -0.13217 -0.00066 -0.14097 C -0.00026 -0.14351 -0.00026 -0.14629 0.00026 -0.14861 C 0.00065 -0.15046 0.00143 -0.15162 0.00195 -0.15324 C 0.0026 -0.15532 0.00325 -0.15717 0.00364 -0.15949 C 0.00651 -0.17083 0.00156 -0.15509 0.00716 -0.17152 C 0.00755 -0.17476 0.00898 -0.18518 0.00976 -0.18703 L 0.01237 -0.19305 C 0.01445 -0.20462 0.01158 -0.1905 0.01497 -0.20231 C 0.01536 -0.2037 0.01536 -0.20555 0.01575 -0.20694 C 0.01575 -0.20694 0.02005 -0.21828 0.02096 -0.2206 C 0.02148 -0.22222 0.022 -0.22407 0.02265 -0.22523 C 0.02356 -0.22685 0.02447 -0.22824 0.02526 -0.22986 C 0.02617 -0.23171 0.02682 -0.23425 0.02786 -0.23587 C 0.0289 -0.23796 0.03242 -0.24189 0.03385 -0.24375 C 0.03737 -0.25277 0.03346 -0.24421 0.03906 -0.25138 C 0.0401 -0.25254 0.04075 -0.25462 0.04166 -0.25601 C 0.04401 -0.25925 0.04505 -0.25925 0.04765 -0.26203 C 0.04856 -0.26296 0.04934 -0.26458 0.05026 -0.26504 C 0.0569 -0.26828 0.05755 -0.26805 0.06158 -0.26805 " pathEditMode="relative" ptsTypes="AAAAAAAAAAAAAAAAAAAAAAAAAAAAA">
                                      <p:cBhvr>
                                        <p:cTn id="16" dur="2000" fill="hold"/>
                                        <p:tgtEl>
                                          <p:spTgt spid="17"/>
                                        </p:tgtEl>
                                        <p:attrNameLst>
                                          <p:attrName>ppt_x</p:attrName>
                                          <p:attrName>ppt_y</p:attrName>
                                        </p:attrNameLst>
                                      </p:cBhvr>
                                    </p:animMotion>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par>
                                <p:cTn id="21" presetID="0" presetClass="path" presetSubtype="0" accel="50000" decel="50000" fill="hold" nodeType="withEffect">
                                  <p:stCondLst>
                                    <p:cond delay="0"/>
                                  </p:stCondLst>
                                  <p:childTnLst>
                                    <p:animMotion origin="layout" path="M -0.00898 0.00902 L -0.00898 0.00926 C -0.00872 0.00833 -0.00195 -0.00093 0.00039 -0.00324 C 0.00156 -0.0044 0.00273 -0.00533 0.00391 -0.00648 C 0.00534 -0.00787 0.00664 -0.00973 0.0082 -0.01111 C 0.00898 -0.01181 0.0099 -0.01181 0.01081 -0.0125 C 0.01198 -0.01343 0.01315 -0.01435 0.01419 -0.01551 C 0.0151 -0.01644 0.01589 -0.01783 0.0168 -0.01875 C 0.01784 -0.01945 0.01914 -0.01968 0.02031 -0.02014 C 0.02109 -0.0213 0.02214 -0.02199 0.02279 -0.02315 C 0.02357 -0.02454 0.0237 -0.02662 0.02461 -0.02778 C 0.02526 -0.02894 0.0263 -0.02894 0.02721 -0.0294 C 0.02826 -0.03102 0.02956 -0.03241 0.0306 -0.03403 C 0.03151 -0.03542 0.03216 -0.03727 0.0332 -0.03866 C 0.03398 -0.03935 0.0349 -0.03959 0.03581 -0.04005 C 0.03958 -0.05047 0.03503 -0.04028 0.0401 -0.0463 C 0.04284 -0.04954 0.04557 -0.05278 0.04779 -0.05695 C 0.05365 -0.06736 0.05065 -0.06482 0.0556 -0.0676 C 0.05846 -0.07176 0.0612 -0.07639 0.06419 -0.07986 C 0.06589 -0.08195 0.06745 -0.08496 0.0694 -0.08611 L 0.07201 -0.0875 C 0.07422 -0.09167 0.07591 -0.09723 0.07891 -0.09977 C 0.08242 -0.10301 0.08268 -0.10278 0.08581 -0.10741 C 0.08672 -0.1088 0.08737 -0.11088 0.08841 -0.11204 C 0.08945 -0.11343 0.09076 -0.11389 0.0918 -0.11505 C 0.09284 -0.11644 0.09336 -0.11852 0.0944 -0.11968 C 0.09518 -0.1206 0.09609 -0.1206 0.09701 -0.1213 C 0.10326 -0.12593 0.09753 -0.12338 0.10469 -0.12593 C 0.11068 -0.13287 0.10313 -0.12454 0.11159 -0.13195 C 0.1125 -0.13287 0.11328 -0.13426 0.11419 -0.13496 C 0.11497 -0.13588 0.11589 -0.13611 0.1168 -0.13658 C 0.12747 -0.14375 0.11536 -0.13565 0.12461 -0.1426 C 0.12656 -0.14422 0.12839 -0.14468 0.1306 -0.14584 C 0.13151 -0.1463 0.13229 -0.14676 0.1332 -0.14723 C 0.13398 -0.14838 0.1349 -0.14954 0.13581 -0.15047 C 0.13815 -0.15278 0.14102 -0.15486 0.14349 -0.15648 C 0.14818 -0.15949 0.14805 -0.15926 0.15208 -0.16111 C 0.15299 -0.16204 0.15378 -0.16343 0.15469 -0.16412 C 0.15898 -0.16806 0.15833 -0.16644 0.1625 -0.16875 C 0.17292 -0.17431 0.16315 -0.16991 0.17109 -0.17338 C 0.17201 -0.17431 0.17279 -0.1757 0.1737 -0.17639 C 0.17539 -0.17778 0.17891 -0.1794 0.17891 -0.17917 C 0.17969 -0.18056 0.18047 -0.18172 0.18138 -0.18241 C 0.18229 -0.18334 0.18333 -0.1831 0.18398 -0.18403 C 0.1849 -0.18519 0.18503 -0.1875 0.18581 -0.18866 C 0.18737 -0.19098 0.19089 -0.19468 0.19089 -0.19445 C 0.19154 -0.1963 0.19193 -0.19815 0.19271 -0.19931 C 0.19336 -0.2007 0.1944 -0.20139 0.19518 -0.20232 C 0.19909 -0.20741 0.19818 -0.20602 0.2013 -0.21158 C 0.20286 -0.22037 0.20091 -0.21227 0.20469 -0.22084 C 0.20599 -0.22361 0.20703 -0.22685 0.2082 -0.2301 L 0.2099 -0.23449 L 0.21328 -0.24375 L 0.2151 -0.25301 C 0.21536 -0.2544 0.21536 -0.25625 0.21589 -0.25764 L 0.21771 -0.26204 " pathEditMode="relative" rAng="0" ptsTypes="AAAAAAAAAAAAAAAAAAAAAAAAAAAAAAAAAAAAAAAAAAAAAAAAAAAAAAAA">
                                      <p:cBhvr>
                                        <p:cTn id="22" dur="2000" fill="hold"/>
                                        <p:tgtEl>
                                          <p:spTgt spid="37"/>
                                        </p:tgtEl>
                                        <p:attrNameLst>
                                          <p:attrName>ppt_x</p:attrName>
                                          <p:attrName>ppt_y</p:attrName>
                                        </p:attrNameLst>
                                      </p:cBhvr>
                                      <p:rCtr x="11328" y="-13542"/>
                                    </p:animMotion>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 10" descr="Une image contenant texte&#10;&#10;Description générée automatiquement">
            <a:extLst>
              <a:ext uri="{FF2B5EF4-FFF2-40B4-BE49-F238E27FC236}">
                <a16:creationId xmlns:a16="http://schemas.microsoft.com/office/drawing/2014/main" id="{D3977118-0F65-48FB-8B21-2E237101779B}"/>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4228529" y="5711441"/>
            <a:ext cx="720000" cy="1109133"/>
          </a:xfrm>
          <a:prstGeom prst="rect">
            <a:avLst/>
          </a:prstGeom>
        </p:spPr>
      </p:pic>
      <p:pic>
        <p:nvPicPr>
          <p:cNvPr id="29" name="Image 28">
            <a:extLst>
              <a:ext uri="{FF2B5EF4-FFF2-40B4-BE49-F238E27FC236}">
                <a16:creationId xmlns:a16="http://schemas.microsoft.com/office/drawing/2014/main" id="{5838782F-289D-4A78-AC62-244CDCCB92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31643" y="5711441"/>
            <a:ext cx="720000" cy="1111214"/>
          </a:xfrm>
          <a:prstGeom prst="rect">
            <a:avLst/>
          </a:prstGeom>
        </p:spPr>
      </p:pic>
      <p:pic>
        <p:nvPicPr>
          <p:cNvPr id="39" name="Image 38" descr="Une image contenant texte, dessin, signe&#10;&#10;Description générée automatiquement">
            <a:extLst>
              <a:ext uri="{FF2B5EF4-FFF2-40B4-BE49-F238E27FC236}">
                <a16:creationId xmlns:a16="http://schemas.microsoft.com/office/drawing/2014/main" id="{81731D0C-CAF6-4D8C-8D30-A9D17F93808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42912" y="5707627"/>
            <a:ext cx="720000" cy="1111214"/>
          </a:xfrm>
          <a:prstGeom prst="rect">
            <a:avLst/>
          </a:prstGeom>
        </p:spPr>
      </p:pic>
      <p:pic>
        <p:nvPicPr>
          <p:cNvPr id="41" name="Image 40" descr="Une image contenant dessin, signe, horloge&#10;&#10;Description générée automatiquement">
            <a:extLst>
              <a:ext uri="{FF2B5EF4-FFF2-40B4-BE49-F238E27FC236}">
                <a16:creationId xmlns:a16="http://schemas.microsoft.com/office/drawing/2014/main" id="{C4CC1562-2B85-4A29-B62B-055F058BC44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41817" y="306182"/>
            <a:ext cx="719051" cy="1109749"/>
          </a:xfrm>
          <a:prstGeom prst="rect">
            <a:avLst/>
          </a:prstGeom>
        </p:spPr>
      </p:pic>
      <p:pic>
        <p:nvPicPr>
          <p:cNvPr id="47" name="Image 46">
            <a:extLst>
              <a:ext uri="{FF2B5EF4-FFF2-40B4-BE49-F238E27FC236}">
                <a16:creationId xmlns:a16="http://schemas.microsoft.com/office/drawing/2014/main" id="{3CE60B66-37F3-4995-9B6C-6007F93D4ED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80681" y="5707627"/>
            <a:ext cx="720000" cy="1111214"/>
          </a:xfrm>
          <a:prstGeom prst="rect">
            <a:avLst/>
          </a:prstGeom>
        </p:spPr>
      </p:pic>
      <p:pic>
        <p:nvPicPr>
          <p:cNvPr id="49" name="Image 48" descr="Une image contenant dessin, signe, horloge&#10;&#10;Description générée automatiquement">
            <a:extLst>
              <a:ext uri="{FF2B5EF4-FFF2-40B4-BE49-F238E27FC236}">
                <a16:creationId xmlns:a16="http://schemas.microsoft.com/office/drawing/2014/main" id="{6F8018A6-BEE9-416E-BBCD-9A88A29E517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389190" y="306183"/>
            <a:ext cx="719051" cy="1109749"/>
          </a:xfrm>
          <a:prstGeom prst="rect">
            <a:avLst/>
          </a:prstGeom>
        </p:spPr>
      </p:pic>
      <p:pic>
        <p:nvPicPr>
          <p:cNvPr id="55" name="Image 54" descr="Une image contenant dessin, signe&#10;&#10;Description générée automatiquement">
            <a:extLst>
              <a:ext uri="{FF2B5EF4-FFF2-40B4-BE49-F238E27FC236}">
                <a16:creationId xmlns:a16="http://schemas.microsoft.com/office/drawing/2014/main" id="{4BEFBA16-9B30-4D76-B87B-524B352D74C4}"/>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605143" y="5692321"/>
            <a:ext cx="720000" cy="1111214"/>
          </a:xfrm>
          <a:prstGeom prst="rect">
            <a:avLst/>
          </a:prstGeom>
        </p:spPr>
      </p:pic>
      <p:pic>
        <p:nvPicPr>
          <p:cNvPr id="57" name="Image 56">
            <a:extLst>
              <a:ext uri="{FF2B5EF4-FFF2-40B4-BE49-F238E27FC236}">
                <a16:creationId xmlns:a16="http://schemas.microsoft.com/office/drawing/2014/main" id="{DB042FE8-BC6F-4DAB-B896-B35E8D0B2931}"/>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441156" y="283320"/>
            <a:ext cx="719051" cy="1109749"/>
          </a:xfrm>
          <a:prstGeom prst="rect">
            <a:avLst/>
          </a:prstGeom>
        </p:spPr>
      </p:pic>
      <p:pic>
        <p:nvPicPr>
          <p:cNvPr id="59" name="Image 58">
            <a:extLst>
              <a:ext uri="{FF2B5EF4-FFF2-40B4-BE49-F238E27FC236}">
                <a16:creationId xmlns:a16="http://schemas.microsoft.com/office/drawing/2014/main" id="{9D0765F4-2F0E-4231-9672-15CE897F86D7}"/>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588529" y="283320"/>
            <a:ext cx="719051" cy="1109749"/>
          </a:xfrm>
          <a:prstGeom prst="rect">
            <a:avLst/>
          </a:prstGeom>
        </p:spPr>
      </p:pic>
      <p:pic>
        <p:nvPicPr>
          <p:cNvPr id="63" name="Image 62">
            <a:extLst>
              <a:ext uri="{FF2B5EF4-FFF2-40B4-BE49-F238E27FC236}">
                <a16:creationId xmlns:a16="http://schemas.microsoft.com/office/drawing/2014/main" id="{834544C3-AC9F-4D59-8185-F72D2EE3D8AC}"/>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791643" y="306183"/>
            <a:ext cx="719051" cy="1109749"/>
          </a:xfrm>
          <a:prstGeom prst="rect">
            <a:avLst/>
          </a:prstGeom>
        </p:spPr>
      </p:pic>
      <p:sp>
        <p:nvSpPr>
          <p:cNvPr id="2" name="ZoneTexte 1">
            <a:extLst>
              <a:ext uri="{FF2B5EF4-FFF2-40B4-BE49-F238E27FC236}">
                <a16:creationId xmlns:a16="http://schemas.microsoft.com/office/drawing/2014/main" id="{58FD14B8-3971-42F5-A713-AD7CF1E3F94F}"/>
              </a:ext>
            </a:extLst>
          </p:cNvPr>
          <p:cNvSpPr txBox="1"/>
          <p:nvPr/>
        </p:nvSpPr>
        <p:spPr>
          <a:xfrm>
            <a:off x="315310" y="399393"/>
            <a:ext cx="1929819" cy="646331"/>
          </a:xfrm>
          <a:prstGeom prst="rect">
            <a:avLst/>
          </a:prstGeom>
          <a:noFill/>
        </p:spPr>
        <p:txBody>
          <a:bodyPr wrap="square" rtlCol="0">
            <a:spAutoFit/>
          </a:bodyPr>
          <a:lstStyle/>
          <a:p>
            <a:r>
              <a:rPr lang="fr-FR" dirty="0"/>
              <a:t>Simon joue le 4 Bleu</a:t>
            </a:r>
          </a:p>
        </p:txBody>
      </p:sp>
      <p:sp>
        <p:nvSpPr>
          <p:cNvPr id="18" name="Légende : flèche vers la gauche 17">
            <a:extLst>
              <a:ext uri="{FF2B5EF4-FFF2-40B4-BE49-F238E27FC236}">
                <a16:creationId xmlns:a16="http://schemas.microsoft.com/office/drawing/2014/main" id="{0F97C55D-142F-4B47-954F-7BA24974FD5C}"/>
              </a:ext>
            </a:extLst>
          </p:cNvPr>
          <p:cNvSpPr/>
          <p:nvPr/>
        </p:nvSpPr>
        <p:spPr>
          <a:xfrm>
            <a:off x="8986737" y="306182"/>
            <a:ext cx="1792688" cy="91440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L’endormi</a:t>
            </a:r>
          </a:p>
        </p:txBody>
      </p:sp>
      <p:pic>
        <p:nvPicPr>
          <p:cNvPr id="15" name="Image 14" descr="Une image contenant dessin, horloge, signe&#10;&#10;Description générée automatiquement">
            <a:extLst>
              <a:ext uri="{FF2B5EF4-FFF2-40B4-BE49-F238E27FC236}">
                <a16:creationId xmlns:a16="http://schemas.microsoft.com/office/drawing/2014/main" id="{C41ED132-CA8E-48B9-AD34-9928432D556B}"/>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755899" y="3189696"/>
            <a:ext cx="719051" cy="1109749"/>
          </a:xfrm>
          <a:prstGeom prst="rect">
            <a:avLst/>
          </a:prstGeom>
        </p:spPr>
      </p:pic>
      <p:pic>
        <p:nvPicPr>
          <p:cNvPr id="16" name="Image 15" descr="Une image contenant dessin, signe&#10;&#10;Description générée automatiquement">
            <a:extLst>
              <a:ext uri="{FF2B5EF4-FFF2-40B4-BE49-F238E27FC236}">
                <a16:creationId xmlns:a16="http://schemas.microsoft.com/office/drawing/2014/main" id="{BED8C356-D814-454E-B9E7-B481CCE2DAB2}"/>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9062462" y="2759108"/>
            <a:ext cx="719051" cy="1109749"/>
          </a:xfrm>
          <a:prstGeom prst="rect">
            <a:avLst/>
          </a:prstGeom>
        </p:spPr>
      </p:pic>
      <p:sp>
        <p:nvSpPr>
          <p:cNvPr id="17" name="ZoneTexte 16">
            <a:extLst>
              <a:ext uri="{FF2B5EF4-FFF2-40B4-BE49-F238E27FC236}">
                <a16:creationId xmlns:a16="http://schemas.microsoft.com/office/drawing/2014/main" id="{D2A96DB5-D525-497E-AE19-6D9E94F91E6D}"/>
              </a:ext>
            </a:extLst>
          </p:cNvPr>
          <p:cNvSpPr txBox="1"/>
          <p:nvPr/>
        </p:nvSpPr>
        <p:spPr>
          <a:xfrm>
            <a:off x="383643" y="5812276"/>
            <a:ext cx="6096000" cy="646331"/>
          </a:xfrm>
          <a:prstGeom prst="rect">
            <a:avLst/>
          </a:prstGeom>
          <a:noFill/>
        </p:spPr>
        <p:txBody>
          <a:bodyPr wrap="square">
            <a:spAutoFit/>
          </a:bodyPr>
          <a:lstStyle/>
          <a:p>
            <a:r>
              <a:rPr lang="fr-FR" dirty="0"/>
              <a:t>Océane/Ewen       0</a:t>
            </a:r>
          </a:p>
          <a:p>
            <a:r>
              <a:rPr lang="fr-FR" dirty="0"/>
              <a:t>Noémie/Simon     4 </a:t>
            </a:r>
          </a:p>
        </p:txBody>
      </p:sp>
    </p:spTree>
    <p:extLst>
      <p:ext uri="{BB962C8B-B14F-4D97-AF65-F5344CB8AC3E}">
        <p14:creationId xmlns:p14="http://schemas.microsoft.com/office/powerpoint/2010/main" val="1304890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013 -0.02685 L 0.00013 -0.02685 C 0.00065 -0.03727 0.00052 -0.03681 0.00156 -0.04514 C 0.00169 -0.04676 0.00196 -0.04861 0.00222 -0.05023 C 0.00274 -0.05301 0.00339 -0.05533 0.00365 -0.0581 C 0.00391 -0.06019 0.00417 -0.0625 0.00443 -0.06459 C 0.00456 -0.06574 0.00495 -0.06713 0.00521 -0.06852 C 0.00664 -0.07917 0.00508 -0.07084 0.00664 -0.0801 C 0.00677 -0.08148 0.00716 -0.08264 0.00729 -0.08403 C 0.00768 -0.08658 0.00768 -0.08912 0.00808 -0.09167 C 0.01003 -0.10579 0.00873 -0.09398 0.01094 -0.10463 C 0.01133 -0.10625 0.01133 -0.1081 0.01172 -0.10996 C 0.01211 -0.11204 0.01276 -0.11412 0.01315 -0.11644 C 0.01367 -0.11898 0.0138 -0.12176 0.01459 -0.12408 C 0.01537 -0.12616 0.01615 -0.12824 0.0168 -0.13056 C 0.01719 -0.13172 0.01732 -0.1331 0.01758 -0.13449 C 0.01797 -0.13658 0.01849 -0.13866 0.01901 -0.14097 C 0.01953 -0.14352 0.01953 -0.14653 0.02044 -0.14861 L 0.02266 -0.15394 C 0.02344 -0.15787 0.02344 -0.15903 0.02474 -0.16297 C 0.02565 -0.16574 0.02669 -0.16806 0.02774 -0.17084 L 0.02917 -0.17454 C 0.02969 -0.17593 0.03021 -0.17709 0.0306 -0.17847 C 0.03112 -0.18033 0.03151 -0.18195 0.03203 -0.1838 C 0.03268 -0.18542 0.0336 -0.18704 0.03425 -0.18889 C 0.03451 -0.19028 0.03464 -0.19167 0.03503 -0.19283 C 0.03529 -0.19375 0.0362 -0.19422 0.03646 -0.19537 C 0.03685 -0.19699 0.03672 -0.19885 0.03711 -0.20047 C 0.03789 -0.20371 0.03946 -0.20602 0.04076 -0.20834 C 0.04558 -0.22547 0.03985 -0.20394 0.04297 -0.21736 C 0.04414 -0.22199 0.0444 -0.22246 0.04597 -0.22639 C 0.04636 -0.22894 0.04662 -0.23172 0.0474 -0.23426 C 0.04922 -0.24074 0.04818 -0.23773 0.05026 -0.24329 C 0.05052 -0.24468 0.05078 -0.24584 0.05104 -0.24722 C 0.0513 -0.24885 0.05143 -0.2507 0.05169 -0.25232 C 0.05339 -0.26227 0.05313 -0.25695 0.05313 -0.26389 " pathEditMode="relative" ptsTypes="AAAAAAAAAAAAAAAAAAAAAAAAAAAAAAAAAAAA">
                                      <p:cBhvr>
                                        <p:cTn id="6" dur="2000" fill="hold"/>
                                        <p:tgtEl>
                                          <p:spTgt spid="11"/>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0" presetClass="path" presetSubtype="0" accel="50000" decel="50000" fill="hold" nodeType="withEffect">
                                  <p:stCondLst>
                                    <p:cond delay="0"/>
                                  </p:stCondLst>
                                  <p:childTnLst>
                                    <p:animMotion origin="layout" path="M 0.00247 -0.01921 L 0.00247 -0.01898 L 0.01041 -0.0206 C 0.01406 -0.02129 0.01992 -0.02291 0.02356 -0.02314 C 0.03515 -0.02384 0.04687 -0.02407 0.05846 -0.02453 C 0.06158 -0.02546 0.06341 -0.02592 0.06653 -0.02708 C 0.06744 -0.02731 0.06849 -0.02801 0.0694 -0.02824 C 0.07083 -0.02893 0.07226 -0.02916 0.07382 -0.02963 C 0.075 -0.03009 0.07617 -0.03032 0.07747 -0.03078 C 0.07838 -0.03125 0.07929 -0.03217 0.08033 -0.03217 L 0.15247 -0.03333 C 0.17291 -0.03078 0.15924 -0.03217 0.19401 -0.03217 " pathEditMode="relative" rAng="0" ptsTypes="AAAAAAAAAAAA">
                                      <p:cBhvr>
                                        <p:cTn id="12" dur="2000" fill="hold"/>
                                        <p:tgtEl>
                                          <p:spTgt spid="15"/>
                                        </p:tgtEl>
                                        <p:attrNameLst>
                                          <p:attrName>ppt_x</p:attrName>
                                          <p:attrName>ppt_y</p:attrName>
                                        </p:attrNameLst>
                                      </p:cBhvr>
                                      <p:rCtr x="9570" y="-694"/>
                                    </p:animMotion>
                                  </p:childTnLst>
                                </p:cTn>
                              </p:par>
                            </p:childTnLst>
                          </p:cTn>
                        </p:par>
                      </p:childTnLst>
                    </p:cTn>
                  </p:par>
                  <p:par>
                    <p:cTn id="13" fill="hold">
                      <p:stCondLst>
                        <p:cond delay="indefinite"/>
                      </p:stCondLst>
                      <p:childTnLst>
                        <p:par>
                          <p:cTn id="14" fill="hold">
                            <p:stCondLst>
                              <p:cond delay="0"/>
                            </p:stCondLst>
                            <p:childTnLst>
                              <p:par>
                                <p:cTn id="15" presetID="0" presetClass="path" presetSubtype="0" accel="50000" decel="50000" fill="hold" nodeType="clickEffect">
                                  <p:stCondLst>
                                    <p:cond delay="0"/>
                                  </p:stCondLst>
                                  <p:childTnLst>
                                    <p:animMotion origin="layout" path="M -0.00456 0.04537 L -0.00456 0.04537 C -0.00482 0.04954 -0.00495 0.05394 -0.00534 0.0581 C -0.0056 0.06088 -0.00677 0.06598 -0.00677 0.06598 C -0.00781 0.07732 -0.00716 0.0713 -0.00899 0.08403 C -0.00951 0.0882 -0.00964 0.08935 -0.01042 0.09329 C -0.01302 0.10556 -0.01068 0.09422 -0.01341 0.10486 C -0.01393 0.10695 -0.01433 0.10926 -0.01485 0.11135 C -0.01524 0.11297 -0.01589 0.11459 -0.01628 0.11644 C -0.01667 0.11806 -0.01667 0.11991 -0.01706 0.12176 C -0.01732 0.12338 -0.0181 0.125 -0.01849 0.12685 C -0.01901 0.12963 -0.01966 0.13797 -0.02071 0.13982 L -0.02214 0.14236 C -0.02331 0.14908 -0.02227 0.14537 -0.02643 0.15278 C -0.02839 0.15625 -0.02904 0.15787 -0.03151 0.16065 C -0.03242 0.16158 -0.03347 0.16227 -0.03451 0.1632 C -0.03685 0.16551 -0.03854 0.16783 -0.04102 0.16968 C -0.04584 0.17315 -0.04479 0.17176 -0.04974 0.17338 C -0.0543 0.175 -0.05104 0.17431 -0.05482 0.17616 C -0.05677 0.17709 -0.05873 0.17801 -0.06068 0.17871 L -0.06433 0.17986 C -0.06576 0.18033 -0.06732 0.18056 -0.06875 0.18125 C -0.07045 0.18195 -0.07214 0.1831 -0.07383 0.1838 C -0.07748 0.18542 -0.07995 0.18565 -0.08399 0.18635 C -0.09505 0.19144 -0.08308 0.18635 -0.11094 0.18912 C -0.11276 0.18912 -0.11953 0.19283 -0.12045 0.19283 C -0.13086 0.19491 -0.12474 0.19398 -0.13854 0.1956 C -0.14753 0.19861 -0.13763 0.19537 -0.15534 0.19815 C -0.1569 0.19838 -0.16159 0.2 -0.16328 0.2007 C -0.16433 0.20162 -0.16524 0.20255 -0.16628 0.20324 C -0.16771 0.2044 -0.17058 0.20579 -0.17058 0.20579 C -0.17188 0.2081 -0.17279 0.21065 -0.17422 0.21227 C -0.175 0.2132 -0.17578 0.21389 -0.17643 0.21505 C -0.17696 0.21574 -0.17748 0.21667 -0.17787 0.2176 C -0.17852 0.21875 -0.1793 0.22153 -0.1793 0.22153 " pathEditMode="relative" ptsTypes="AAAAAAAAAAAAAAAAAAAAAAAAAAAAAAAAAAA">
                                      <p:cBhvr>
                                        <p:cTn id="16" dur="2000" fill="hold"/>
                                        <p:tgtEl>
                                          <p:spTgt spid="41"/>
                                        </p:tgtEl>
                                        <p:attrNameLst>
                                          <p:attrName>ppt_x</p:attrName>
                                          <p:attrName>ppt_y</p:attrName>
                                        </p:attrNameLst>
                                      </p:cBhvr>
                                    </p:animMotion>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0" presetClass="path" presetSubtype="0" accel="50000" decel="50000" fill="hold" nodeType="withEffect">
                                  <p:stCondLst>
                                    <p:cond delay="0"/>
                                  </p:stCondLst>
                                  <p:childTnLst>
                                    <p:animMotion origin="layout" path="M -0.00456 0.00209 L -0.00456 0.00209 C -0.01953 -0.00046 -0.01328 -1.85185E-6 -0.03815 0.00209 C -0.04128 0.00232 -0.04545 0.00509 -0.04831 0.00602 C -0.06654 0.0125 -0.04753 0.00579 -0.0599 0.00996 C -0.0612 0.01019 -0.06237 0.01088 -0.06355 0.01111 C -0.07058 0.0132 -0.06771 0.01204 -0.07591 0.01389 C -0.07748 0.01412 -0.07891 0.01459 -0.08034 0.01505 C -0.08516 0.0169 -0.07969 0.01736 -0.08841 0.01759 L -0.17214 0.01898 C -0.17305 0.01945 -0.17409 0.01968 -0.175 0.02037 C -0.17578 0.0206 -0.17644 0.0213 -0.17722 0.02153 C -0.17787 0.02176 -0.17865 0.02153 -0.1793 0.02153 " pathEditMode="relative" ptsTypes="AAAAAAAAAAAAA">
                                      <p:cBhvr>
                                        <p:cTn id="22" dur="2000" fill="hold"/>
                                        <p:tgtEl>
                                          <p:spTgt spid="16"/>
                                        </p:tgtEl>
                                        <p:attrNameLst>
                                          <p:attrName>ppt_x</p:attrName>
                                          <p:attrName>ppt_y</p:attrName>
                                        </p:attrNameLst>
                                      </p:cBhvr>
                                    </p:animMotion>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Image 28">
            <a:extLst>
              <a:ext uri="{FF2B5EF4-FFF2-40B4-BE49-F238E27FC236}">
                <a16:creationId xmlns:a16="http://schemas.microsoft.com/office/drawing/2014/main" id="{5838782F-289D-4A78-AC62-244CDCCB92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2046" y="5692321"/>
            <a:ext cx="720000" cy="1111214"/>
          </a:xfrm>
          <a:prstGeom prst="rect">
            <a:avLst/>
          </a:prstGeom>
        </p:spPr>
      </p:pic>
      <p:pic>
        <p:nvPicPr>
          <p:cNvPr id="39" name="Image 38" descr="Une image contenant texte, dessin, signe&#10;&#10;Description générée automatiquement">
            <a:extLst>
              <a:ext uri="{FF2B5EF4-FFF2-40B4-BE49-F238E27FC236}">
                <a16:creationId xmlns:a16="http://schemas.microsoft.com/office/drawing/2014/main" id="{81731D0C-CAF6-4D8C-8D30-A9D17F9380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42912" y="5707627"/>
            <a:ext cx="720000" cy="1111214"/>
          </a:xfrm>
          <a:prstGeom prst="rect">
            <a:avLst/>
          </a:prstGeom>
        </p:spPr>
      </p:pic>
      <p:pic>
        <p:nvPicPr>
          <p:cNvPr id="47" name="Image 46">
            <a:extLst>
              <a:ext uri="{FF2B5EF4-FFF2-40B4-BE49-F238E27FC236}">
                <a16:creationId xmlns:a16="http://schemas.microsoft.com/office/drawing/2014/main" id="{3CE60B66-37F3-4995-9B6C-6007F93D4ED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80681" y="5707627"/>
            <a:ext cx="720000" cy="1111214"/>
          </a:xfrm>
          <a:prstGeom prst="rect">
            <a:avLst/>
          </a:prstGeom>
        </p:spPr>
      </p:pic>
      <p:pic>
        <p:nvPicPr>
          <p:cNvPr id="49" name="Image 48" descr="Une image contenant dessin, signe, horloge&#10;&#10;Description générée automatiquement">
            <a:extLst>
              <a:ext uri="{FF2B5EF4-FFF2-40B4-BE49-F238E27FC236}">
                <a16:creationId xmlns:a16="http://schemas.microsoft.com/office/drawing/2014/main" id="{6F8018A6-BEE9-416E-BBCD-9A88A29E517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89190" y="306183"/>
            <a:ext cx="719051" cy="1109749"/>
          </a:xfrm>
          <a:prstGeom prst="rect">
            <a:avLst/>
          </a:prstGeom>
        </p:spPr>
      </p:pic>
      <p:pic>
        <p:nvPicPr>
          <p:cNvPr id="55" name="Image 54" descr="Une image contenant dessin, signe&#10;&#10;Description générée automatiquement">
            <a:extLst>
              <a:ext uri="{FF2B5EF4-FFF2-40B4-BE49-F238E27FC236}">
                <a16:creationId xmlns:a16="http://schemas.microsoft.com/office/drawing/2014/main" id="{4BEFBA16-9B30-4D76-B87B-524B352D74C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05143" y="5692321"/>
            <a:ext cx="720000" cy="1111214"/>
          </a:xfrm>
          <a:prstGeom prst="rect">
            <a:avLst/>
          </a:prstGeom>
        </p:spPr>
      </p:pic>
      <p:pic>
        <p:nvPicPr>
          <p:cNvPr id="57" name="Image 56">
            <a:extLst>
              <a:ext uri="{FF2B5EF4-FFF2-40B4-BE49-F238E27FC236}">
                <a16:creationId xmlns:a16="http://schemas.microsoft.com/office/drawing/2014/main" id="{DB042FE8-BC6F-4DAB-B896-B35E8D0B293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441156" y="283320"/>
            <a:ext cx="719051" cy="1109749"/>
          </a:xfrm>
          <a:prstGeom prst="rect">
            <a:avLst/>
          </a:prstGeom>
        </p:spPr>
      </p:pic>
      <p:pic>
        <p:nvPicPr>
          <p:cNvPr id="59" name="Image 58">
            <a:extLst>
              <a:ext uri="{FF2B5EF4-FFF2-40B4-BE49-F238E27FC236}">
                <a16:creationId xmlns:a16="http://schemas.microsoft.com/office/drawing/2014/main" id="{9D0765F4-2F0E-4231-9672-15CE897F86D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588529" y="283320"/>
            <a:ext cx="719051" cy="1109749"/>
          </a:xfrm>
          <a:prstGeom prst="rect">
            <a:avLst/>
          </a:prstGeom>
        </p:spPr>
      </p:pic>
      <p:pic>
        <p:nvPicPr>
          <p:cNvPr id="63" name="Image 62">
            <a:extLst>
              <a:ext uri="{FF2B5EF4-FFF2-40B4-BE49-F238E27FC236}">
                <a16:creationId xmlns:a16="http://schemas.microsoft.com/office/drawing/2014/main" id="{834544C3-AC9F-4D59-8185-F72D2EE3D8A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791643" y="306183"/>
            <a:ext cx="719051" cy="1109749"/>
          </a:xfrm>
          <a:prstGeom prst="rect">
            <a:avLst/>
          </a:prstGeom>
        </p:spPr>
      </p:pic>
      <p:sp>
        <p:nvSpPr>
          <p:cNvPr id="2" name="ZoneTexte 1">
            <a:extLst>
              <a:ext uri="{FF2B5EF4-FFF2-40B4-BE49-F238E27FC236}">
                <a16:creationId xmlns:a16="http://schemas.microsoft.com/office/drawing/2014/main" id="{58FD14B8-3971-42F5-A713-AD7CF1E3F94F}"/>
              </a:ext>
            </a:extLst>
          </p:cNvPr>
          <p:cNvSpPr txBox="1"/>
          <p:nvPr/>
        </p:nvSpPr>
        <p:spPr>
          <a:xfrm>
            <a:off x="315310" y="399393"/>
            <a:ext cx="1929819" cy="646331"/>
          </a:xfrm>
          <a:prstGeom prst="rect">
            <a:avLst/>
          </a:prstGeom>
          <a:noFill/>
        </p:spPr>
        <p:txBody>
          <a:bodyPr wrap="square" rtlCol="0">
            <a:spAutoFit/>
          </a:bodyPr>
          <a:lstStyle/>
          <a:p>
            <a:r>
              <a:rPr lang="fr-FR" dirty="0"/>
              <a:t>Simon joue le 2 Rouge</a:t>
            </a:r>
          </a:p>
        </p:txBody>
      </p:sp>
      <p:sp>
        <p:nvSpPr>
          <p:cNvPr id="18" name="Légende : flèche vers la gauche 17">
            <a:extLst>
              <a:ext uri="{FF2B5EF4-FFF2-40B4-BE49-F238E27FC236}">
                <a16:creationId xmlns:a16="http://schemas.microsoft.com/office/drawing/2014/main" id="{0F97C55D-142F-4B47-954F-7BA24974FD5C}"/>
              </a:ext>
            </a:extLst>
          </p:cNvPr>
          <p:cNvSpPr/>
          <p:nvPr/>
        </p:nvSpPr>
        <p:spPr>
          <a:xfrm>
            <a:off x="8986737" y="306182"/>
            <a:ext cx="1792688" cy="91440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L’endormi</a:t>
            </a:r>
          </a:p>
        </p:txBody>
      </p:sp>
      <p:pic>
        <p:nvPicPr>
          <p:cNvPr id="17" name="Image 16">
            <a:extLst>
              <a:ext uri="{FF2B5EF4-FFF2-40B4-BE49-F238E27FC236}">
                <a16:creationId xmlns:a16="http://schemas.microsoft.com/office/drawing/2014/main" id="{09FF10FC-1FCB-46AD-B434-B1B06FC4558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26482" y="2756328"/>
            <a:ext cx="719051" cy="1109749"/>
          </a:xfrm>
          <a:prstGeom prst="rect">
            <a:avLst/>
          </a:prstGeom>
        </p:spPr>
      </p:pic>
      <p:pic>
        <p:nvPicPr>
          <p:cNvPr id="20" name="Image 19">
            <a:extLst>
              <a:ext uri="{FF2B5EF4-FFF2-40B4-BE49-F238E27FC236}">
                <a16:creationId xmlns:a16="http://schemas.microsoft.com/office/drawing/2014/main" id="{DF885A31-194C-4FB5-8301-710D87974B90}"/>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9864880" y="2093619"/>
            <a:ext cx="719051" cy="1109749"/>
          </a:xfrm>
          <a:prstGeom prst="rect">
            <a:avLst/>
          </a:prstGeom>
        </p:spPr>
      </p:pic>
      <p:sp>
        <p:nvSpPr>
          <p:cNvPr id="15" name="ZoneTexte 14">
            <a:extLst>
              <a:ext uri="{FF2B5EF4-FFF2-40B4-BE49-F238E27FC236}">
                <a16:creationId xmlns:a16="http://schemas.microsoft.com/office/drawing/2014/main" id="{09B308AC-5C60-4A89-86C1-DC561E8BCFBF}"/>
              </a:ext>
            </a:extLst>
          </p:cNvPr>
          <p:cNvSpPr txBox="1"/>
          <p:nvPr/>
        </p:nvSpPr>
        <p:spPr>
          <a:xfrm>
            <a:off x="315310" y="6135441"/>
            <a:ext cx="6096000" cy="646331"/>
          </a:xfrm>
          <a:prstGeom prst="rect">
            <a:avLst/>
          </a:prstGeom>
          <a:noFill/>
        </p:spPr>
        <p:txBody>
          <a:bodyPr wrap="square">
            <a:spAutoFit/>
          </a:bodyPr>
          <a:lstStyle/>
          <a:p>
            <a:r>
              <a:rPr lang="fr-FR" dirty="0"/>
              <a:t>Océane/Ewen       1</a:t>
            </a:r>
          </a:p>
          <a:p>
            <a:r>
              <a:rPr lang="fr-FR" dirty="0"/>
              <a:t>Noémie/Simon     4</a:t>
            </a:r>
          </a:p>
        </p:txBody>
      </p:sp>
    </p:spTree>
    <p:extLst>
      <p:ext uri="{BB962C8B-B14F-4D97-AF65-F5344CB8AC3E}">
        <p14:creationId xmlns:p14="http://schemas.microsoft.com/office/powerpoint/2010/main" val="2675071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638 -0.02777 L -0.00638 -0.02777 C -0.00533 -0.03171 -0.00429 -0.03564 -0.00338 -0.03958 C -0.0013 -0.04838 -0.00286 -0.04351 -0.00052 -0.05 C -0.00026 -0.053 -3.95833E-6 -0.05601 0.00026 -0.05902 C 0.00039 -0.06064 0.00079 -0.06226 0.00092 -0.06412 C 0.00131 -0.06805 0.00131 -0.07199 0.0017 -0.07569 C 0.00196 -0.07847 0.00313 -0.08356 0.00313 -0.08356 C 0.00339 -0.09444 0.00352 -0.10509 0.00391 -0.11597 C 0.00391 -0.11736 0.00469 -0.11851 0.00469 -0.1199 C 0.00469 -0.14791 0.0043 -0.17592 0.00391 -0.20393 C 0.00391 -0.20439 0.00261 -0.22222 0.00248 -0.22338 C 0.00209 -0.22523 0.00144 -0.22685 0.00092 -0.22847 C 0.00039 -0.23101 0.00013 -0.23472 -0.00117 -0.23634 C -0.00208 -0.23726 -0.00312 -0.23726 -0.00416 -0.2375 C -0.00455 -0.23842 -0.00494 -0.23958 -0.00559 -0.24027 C -0.00859 -0.24328 -0.00963 -0.24259 -0.01289 -0.24398 C -0.01367 -0.24444 -0.01432 -0.24513 -0.0151 -0.24537 C -0.01705 -0.24606 -0.01901 -0.24606 -0.02096 -0.24675 C -0.02187 -0.24699 -0.02278 -0.24768 -0.02382 -0.24791 C -0.02604 -0.24861 -0.02825 -0.24884 -0.03033 -0.2493 C -0.03177 -0.24953 -0.03684 -0.25115 -0.03841 -0.25185 C -0.03919 -0.25208 -0.03984 -0.25277 -0.04062 -0.25324 C -0.04205 -0.25486 -0.04323 -0.25763 -0.04492 -0.25833 L -0.04856 -0.25949 " pathEditMode="relative" ptsTypes="AAAAAAAAAAAAAAAAAAAAAAAAA">
                                      <p:cBhvr>
                                        <p:cTn id="6" dur="2000" fill="hold"/>
                                        <p:tgtEl>
                                          <p:spTgt spid="39"/>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0" presetClass="path" presetSubtype="0" accel="50000" decel="50000" fill="hold" nodeType="withEffect">
                                  <p:stCondLst>
                                    <p:cond delay="0"/>
                                  </p:stCondLst>
                                  <p:childTnLst>
                                    <p:animMotion origin="layout" path="M -0.00143 -0.02245 L -0.00143 -0.02222 L 0.16094 -0.02245 " pathEditMode="relative" rAng="0" ptsTypes="AAA">
                                      <p:cBhvr>
                                        <p:cTn id="12" dur="2000" fill="hold"/>
                                        <p:tgtEl>
                                          <p:spTgt spid="17"/>
                                        </p:tgtEl>
                                        <p:attrNameLst>
                                          <p:attrName>ppt_x</p:attrName>
                                          <p:attrName>ppt_y</p:attrName>
                                        </p:attrNameLst>
                                      </p:cBhvr>
                                      <p:rCtr x="8112" y="0"/>
                                    </p:animMotion>
                                  </p:childTnLst>
                                </p:cTn>
                              </p:par>
                            </p:childTnLst>
                          </p:cTn>
                        </p:par>
                      </p:childTnLst>
                    </p:cTn>
                  </p:par>
                  <p:par>
                    <p:cTn id="13" fill="hold">
                      <p:stCondLst>
                        <p:cond delay="indefinite"/>
                      </p:stCondLst>
                      <p:childTnLst>
                        <p:par>
                          <p:cTn id="14" fill="hold">
                            <p:stCondLst>
                              <p:cond delay="0"/>
                            </p:stCondLst>
                            <p:childTnLst>
                              <p:par>
                                <p:cTn id="15" presetID="0" presetClass="path" presetSubtype="0" accel="50000" decel="50000" fill="hold" nodeType="clickEffect">
                                  <p:stCondLst>
                                    <p:cond delay="0"/>
                                  </p:stCondLst>
                                  <p:childTnLst>
                                    <p:animMotion origin="layout" path="M -0.00743 -0.0037 L -0.00743 -0.0037 C -0.0043 0.02385 -0.00534 0.00949 -0.00678 0.05834 C -0.00678 0.05973 -0.00717 0.06088 -0.00743 0.06227 C -0.00834 0.06574 -0.00964 0.06898 -0.01042 0.07246 C -0.01172 0.07963 -0.01029 0.07338 -0.0125 0.08033 C -0.01862 0.09931 -0.01068 0.07477 -0.01472 0.08935 C -0.01511 0.09074 -0.01576 0.0919 -0.01615 0.09329 C -0.01758 0.10093 -0.01589 0.09329 -0.01914 0.10232 C -0.02084 0.10741 -0.02006 0.10718 -0.02201 0.11135 C -0.02266 0.11273 -0.02357 0.11389 -0.02422 0.11528 C -0.02474 0.11644 -0.025 0.11806 -0.02566 0.11922 C -0.02943 0.12593 -0.02748 0.1206 -0.03073 0.1257 C -0.03204 0.12755 -0.03308 0.1301 -0.03438 0.13218 C -0.03789 0.13704 -0.03776 0.13681 -0.04089 0.13866 C -0.04141 0.13935 -0.0418 0.14051 -0.04245 0.14121 C -0.04454 0.14398 -0.05013 0.15047 -0.05261 0.15162 L -0.05547 0.15278 C -0.0599 0.1581 -0.05521 0.15324 -0.06055 0.15672 C -0.06159 0.15741 -0.0625 0.1588 -0.06355 0.15926 C -0.06472 0.15996 -0.06589 0.16019 -0.06719 0.16065 C -0.07461 0.16366 -0.06368 0.16019 -0.07657 0.1632 C -0.08178 0.16435 -0.0823 0.16528 -0.08829 0.16713 C -0.08972 0.1676 -0.09115 0.16783 -0.09258 0.16829 C -0.09362 0.16875 -0.09454 0.16922 -0.09558 0.16968 C -0.09896 0.17107 -0.09896 0.1706 -0.10209 0.17223 C -0.10287 0.17269 -0.10352 0.17315 -0.1043 0.17361 C -0.10547 0.17408 -0.10678 0.17431 -0.10795 0.17477 C -0.10938 0.17547 -0.11224 0.17755 -0.11224 0.17755 " pathEditMode="relative" ptsTypes="AAAAAAAAAAAAAAAAAAAAAAAAAAAAA">
                                      <p:cBhvr>
                                        <p:cTn id="16" dur="2000" fill="hold"/>
                                        <p:tgtEl>
                                          <p:spTgt spid="49"/>
                                        </p:tgtEl>
                                        <p:attrNameLst>
                                          <p:attrName>ppt_x</p:attrName>
                                          <p:attrName>ppt_y</p:attrName>
                                        </p:attrNameLst>
                                      </p:cBhvr>
                                    </p:animMotion>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0" presetClass="path" presetSubtype="0" accel="50000" decel="50000" fill="hold" nodeType="withEffect">
                                  <p:stCondLst>
                                    <p:cond delay="0"/>
                                  </p:stCondLst>
                                  <p:childTnLst>
                                    <p:animMotion origin="layout" path="M -0.01276 0.01783 L -0.01276 0.01783 L -0.08489 0.01898 C -0.08594 0.01898 -0.08685 0.01991 -0.08789 0.02037 C -0.08932 0.02083 -0.09075 0.0213 -0.09219 0.02153 L -0.10234 0.02408 C -0.11276 0.03218 -0.10221 0.025 -0.11263 0.0294 C -0.11601 0.03079 -0.11927 0.03357 -0.12278 0.03449 C -0.13255 0.03704 -0.1237 0.03472 -0.13151 0.03704 C -0.13294 0.03773 -0.1345 0.03796 -0.13594 0.03843 C -0.13685 0.03889 -0.13789 0.03935 -0.1388 0.03982 C -0.14127 0.04074 -0.14375 0.0412 -0.14609 0.04236 C -0.14713 0.04283 -0.14805 0.04329 -0.14896 0.04352 C -0.15143 0.04421 -0.1539 0.04445 -0.15625 0.04491 C -0.15781 0.04583 -0.15924 0.04676 -0.16068 0.04745 C -0.16419 0.04931 -0.16549 0.04861 -0.1694 0.05 C -0.17135 0.0507 -0.17331 0.05185 -0.17526 0.05278 C -0.18047 0.05486 -0.18216 0.05509 -0.18685 0.05648 C -0.18815 0.05741 -0.18932 0.05833 -0.19049 0.05926 C -0.1944 0.06134 -0.19805 0.06111 -0.20221 0.06181 L -0.20586 0.06296 C -0.20729 0.06343 -0.20872 0.06389 -0.21015 0.06435 C -0.22096 0.06852 -0.21107 0.06574 -0.22187 0.06829 C -0.22278 0.06875 -0.22383 0.06921 -0.22474 0.06945 C -0.22591 0.06991 -0.22721 0.07037 -0.22838 0.07083 C -0.2319 0.07245 -0.22943 0.07222 -0.23346 0.07338 C -0.23398 0.07361 -0.2345 0.07338 -0.23489 0.07338 " pathEditMode="relative" ptsTypes="AAAAAAAAAAAAAAAAAAAAAAAAAAA">
                                      <p:cBhvr>
                                        <p:cTn id="22" dur="2000" fill="hold"/>
                                        <p:tgtEl>
                                          <p:spTgt spid="20"/>
                                        </p:tgtEl>
                                        <p:attrNameLst>
                                          <p:attrName>ppt_x</p:attrName>
                                          <p:attrName>ppt_y</p:attrName>
                                        </p:attrNameLst>
                                      </p:cBhvr>
                                    </p:animMotion>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
                                            <p:txEl>
                                              <p:pRg st="0" end="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Image 28">
            <a:extLst>
              <a:ext uri="{FF2B5EF4-FFF2-40B4-BE49-F238E27FC236}">
                <a16:creationId xmlns:a16="http://schemas.microsoft.com/office/drawing/2014/main" id="{5838782F-289D-4A78-AC62-244CDCCB92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8529" y="5707627"/>
            <a:ext cx="720000" cy="1111214"/>
          </a:xfrm>
          <a:prstGeom prst="rect">
            <a:avLst/>
          </a:prstGeom>
        </p:spPr>
      </p:pic>
      <p:pic>
        <p:nvPicPr>
          <p:cNvPr id="47" name="Image 46">
            <a:extLst>
              <a:ext uri="{FF2B5EF4-FFF2-40B4-BE49-F238E27FC236}">
                <a16:creationId xmlns:a16="http://schemas.microsoft.com/office/drawing/2014/main" id="{3CE60B66-37F3-4995-9B6C-6007F93D4E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5004" y="5707627"/>
            <a:ext cx="720000" cy="1111214"/>
          </a:xfrm>
          <a:prstGeom prst="rect">
            <a:avLst/>
          </a:prstGeom>
        </p:spPr>
      </p:pic>
      <p:pic>
        <p:nvPicPr>
          <p:cNvPr id="55" name="Image 54" descr="Une image contenant dessin, signe&#10;&#10;Description générée automatiquement">
            <a:extLst>
              <a:ext uri="{FF2B5EF4-FFF2-40B4-BE49-F238E27FC236}">
                <a16:creationId xmlns:a16="http://schemas.microsoft.com/office/drawing/2014/main" id="{4BEFBA16-9B30-4D76-B87B-524B352D74C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61479" y="5707627"/>
            <a:ext cx="720000" cy="1111214"/>
          </a:xfrm>
          <a:prstGeom prst="rect">
            <a:avLst/>
          </a:prstGeom>
        </p:spPr>
      </p:pic>
      <p:pic>
        <p:nvPicPr>
          <p:cNvPr id="57" name="Image 56">
            <a:extLst>
              <a:ext uri="{FF2B5EF4-FFF2-40B4-BE49-F238E27FC236}">
                <a16:creationId xmlns:a16="http://schemas.microsoft.com/office/drawing/2014/main" id="{DB042FE8-BC6F-4DAB-B896-B35E8D0B293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41156" y="283320"/>
            <a:ext cx="719051" cy="1109749"/>
          </a:xfrm>
          <a:prstGeom prst="rect">
            <a:avLst/>
          </a:prstGeom>
        </p:spPr>
      </p:pic>
      <p:pic>
        <p:nvPicPr>
          <p:cNvPr id="59" name="Image 58">
            <a:extLst>
              <a:ext uri="{FF2B5EF4-FFF2-40B4-BE49-F238E27FC236}">
                <a16:creationId xmlns:a16="http://schemas.microsoft.com/office/drawing/2014/main" id="{9D0765F4-2F0E-4231-9672-15CE897F86D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88529" y="283320"/>
            <a:ext cx="719051" cy="1109749"/>
          </a:xfrm>
          <a:prstGeom prst="rect">
            <a:avLst/>
          </a:prstGeom>
        </p:spPr>
      </p:pic>
      <p:pic>
        <p:nvPicPr>
          <p:cNvPr id="63" name="Image 62">
            <a:extLst>
              <a:ext uri="{FF2B5EF4-FFF2-40B4-BE49-F238E27FC236}">
                <a16:creationId xmlns:a16="http://schemas.microsoft.com/office/drawing/2014/main" id="{834544C3-AC9F-4D59-8185-F72D2EE3D8A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791643" y="306183"/>
            <a:ext cx="719051" cy="1109749"/>
          </a:xfrm>
          <a:prstGeom prst="rect">
            <a:avLst/>
          </a:prstGeom>
        </p:spPr>
      </p:pic>
      <p:sp>
        <p:nvSpPr>
          <p:cNvPr id="2" name="ZoneTexte 1">
            <a:extLst>
              <a:ext uri="{FF2B5EF4-FFF2-40B4-BE49-F238E27FC236}">
                <a16:creationId xmlns:a16="http://schemas.microsoft.com/office/drawing/2014/main" id="{58FD14B8-3971-42F5-A713-AD7CF1E3F94F}"/>
              </a:ext>
            </a:extLst>
          </p:cNvPr>
          <p:cNvSpPr txBox="1"/>
          <p:nvPr/>
        </p:nvSpPr>
        <p:spPr>
          <a:xfrm>
            <a:off x="315310" y="399393"/>
            <a:ext cx="2680138" cy="461665"/>
          </a:xfrm>
          <a:prstGeom prst="rect">
            <a:avLst/>
          </a:prstGeom>
          <a:noFill/>
        </p:spPr>
        <p:txBody>
          <a:bodyPr wrap="square" rtlCol="0">
            <a:spAutoFit/>
          </a:bodyPr>
          <a:lstStyle/>
          <a:p>
            <a:r>
              <a:rPr lang="fr-FR" sz="2400" b="1" dirty="0"/>
              <a:t>Ewen joue le 8 Vert</a:t>
            </a:r>
          </a:p>
        </p:txBody>
      </p:sp>
      <p:sp>
        <p:nvSpPr>
          <p:cNvPr id="18" name="Légende : flèche vers la gauche 17">
            <a:extLst>
              <a:ext uri="{FF2B5EF4-FFF2-40B4-BE49-F238E27FC236}">
                <a16:creationId xmlns:a16="http://schemas.microsoft.com/office/drawing/2014/main" id="{0F97C55D-142F-4B47-954F-7BA24974FD5C}"/>
              </a:ext>
            </a:extLst>
          </p:cNvPr>
          <p:cNvSpPr/>
          <p:nvPr/>
        </p:nvSpPr>
        <p:spPr>
          <a:xfrm>
            <a:off x="6884422" y="265358"/>
            <a:ext cx="1792688" cy="91440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L’endormi</a:t>
            </a:r>
          </a:p>
        </p:txBody>
      </p:sp>
      <p:pic>
        <p:nvPicPr>
          <p:cNvPr id="15" name="Image 14" descr="Une image contenant dessin&#10;&#10;Description générée automatiquement">
            <a:extLst>
              <a:ext uri="{FF2B5EF4-FFF2-40B4-BE49-F238E27FC236}">
                <a16:creationId xmlns:a16="http://schemas.microsoft.com/office/drawing/2014/main" id="{E59FAE20-711E-4A6C-BB88-BBFF6657485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760927" y="2874125"/>
            <a:ext cx="719051" cy="1109749"/>
          </a:xfrm>
          <a:prstGeom prst="rect">
            <a:avLst/>
          </a:prstGeom>
        </p:spPr>
      </p:pic>
      <p:pic>
        <p:nvPicPr>
          <p:cNvPr id="16" name="Image 15" descr="Une image contenant dessin, signe&#10;&#10;Description générée automatiquement">
            <a:extLst>
              <a:ext uri="{FF2B5EF4-FFF2-40B4-BE49-F238E27FC236}">
                <a16:creationId xmlns:a16="http://schemas.microsoft.com/office/drawing/2014/main" id="{77904546-62A6-4E61-8C01-D01BCCE760A9}"/>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204022" y="2680731"/>
            <a:ext cx="719051" cy="1109749"/>
          </a:xfrm>
          <a:prstGeom prst="rect">
            <a:avLst/>
          </a:prstGeom>
        </p:spPr>
      </p:pic>
      <p:sp>
        <p:nvSpPr>
          <p:cNvPr id="21" name="ZoneTexte 20">
            <a:extLst>
              <a:ext uri="{FF2B5EF4-FFF2-40B4-BE49-F238E27FC236}">
                <a16:creationId xmlns:a16="http://schemas.microsoft.com/office/drawing/2014/main" id="{E28B23C9-8EC0-4A9C-89C7-9918E8ADFD92}"/>
              </a:ext>
            </a:extLst>
          </p:cNvPr>
          <p:cNvSpPr txBox="1"/>
          <p:nvPr/>
        </p:nvSpPr>
        <p:spPr>
          <a:xfrm>
            <a:off x="518160" y="5407324"/>
            <a:ext cx="6096000" cy="646331"/>
          </a:xfrm>
          <a:prstGeom prst="rect">
            <a:avLst/>
          </a:prstGeom>
          <a:noFill/>
        </p:spPr>
        <p:txBody>
          <a:bodyPr wrap="square">
            <a:spAutoFit/>
          </a:bodyPr>
          <a:lstStyle/>
          <a:p>
            <a:r>
              <a:rPr lang="fr-FR" dirty="0"/>
              <a:t>Océane/Ewen       2</a:t>
            </a:r>
          </a:p>
          <a:p>
            <a:r>
              <a:rPr lang="fr-FR" dirty="0"/>
              <a:t>Noémie/Simon     4</a:t>
            </a:r>
          </a:p>
        </p:txBody>
      </p:sp>
    </p:spTree>
    <p:extLst>
      <p:ext uri="{BB962C8B-B14F-4D97-AF65-F5344CB8AC3E}">
        <p14:creationId xmlns:p14="http://schemas.microsoft.com/office/powerpoint/2010/main" val="2232475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0.00755 0.00509 L -0.00755 0.00509 C -0.01315 0.00556 -0.01875 0.00579 -0.02435 0.00648 C -0.025 0.00648 -0.03242 0.0088 -0.03347 0.00949 C -0.0349 0.01019 -0.0362 0.01181 -0.03763 0.0125 C -0.03959 0.01319 -0.04154 0.01343 -0.04349 0.01389 C -0.05143 0.0162 -0.04544 0.01458 -0.05261 0.0169 C -0.0543 0.01736 -0.05599 0.01782 -0.05768 0.01852 C -0.05873 0.01875 -0.0599 0.01944 -0.06094 0.01991 C -0.06237 0.02037 -0.0638 0.02083 -0.06511 0.0213 C -0.06888 0.02292 -0.06849 0.02315 -0.07266 0.02431 C -0.07487 0.025 -0.07709 0.02523 -0.0793 0.02593 C -0.08099 0.02639 -0.08268 0.02685 -0.08425 0.02731 C -0.08685 0.02801 -0.08932 0.02824 -0.0918 0.02894 C -0.09349 0.02917 -0.09518 0.02963 -0.09675 0.03032 C -0.09792 0.03079 -0.09896 0.03171 -0.10013 0.03194 L -0.20677 0.03194 " pathEditMode="relative" ptsTypes="AAAAAAAAAAAAAAAAA">
                                      <p:cBhvr>
                                        <p:cTn id="10" dur="2000" fill="hold"/>
                                        <p:tgtEl>
                                          <p:spTgt spid="15"/>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nodeType="clickEffect">
                                  <p:stCondLst>
                                    <p:cond delay="0"/>
                                  </p:stCondLst>
                                  <p:childTnLst>
                                    <p:animMotion origin="layout" path="M -0.00169 -0.0199 L -0.00169 -0.0199 C -0.00377 -0.03634 -0.0026 -0.02893 -0.00507 -0.04236 L -0.00586 -0.04675 C -0.00625 -0.04814 -0.00625 -0.04976 -0.00677 -0.05115 L -0.00846 -0.05555 C -0.00976 -0.06527 -0.00833 -0.0581 -0.01093 -0.06597 C -0.01158 -0.06782 -0.01211 -0.0699 -0.01263 -0.07199 C -0.01289 -0.07338 -0.01302 -0.075 -0.01341 -0.07638 C -0.01406 -0.0787 -0.01692 -0.08518 -0.01757 -0.0868 C -0.02122 -0.0956 -0.01718 -0.08611 -0.02096 -0.09699 C -0.022 -0.10023 -0.02317 -0.103 -0.02421 -0.10601 C -0.02474 -0.1074 -0.02565 -0.10879 -0.02591 -0.11041 C -0.02682 -0.1155 -0.02682 -0.11574 -0.02838 -0.12083 C -0.0289 -0.12222 -0.02968 -0.12361 -0.03007 -0.12523 C -0.03242 -0.13472 -0.03125 -0.1324 -0.03255 -0.14143 C -0.03307 -0.14444 -0.0332 -0.14791 -0.03424 -0.15046 L -0.03671 -0.15625 C -0.03724 -0.15925 -0.0375 -0.1625 -0.03841 -0.16527 C -0.03919 -0.16759 -0.03997 -0.17013 -0.04088 -0.17268 C -0.0414 -0.17407 -0.04205 -0.17546 -0.04257 -0.17708 C -0.04296 -0.17847 -0.04296 -0.18009 -0.04336 -0.18148 C -0.04388 -0.1831 -0.04453 -0.18449 -0.04505 -0.18588 C -0.04596 -0.18842 -0.04674 -0.19074 -0.04752 -0.19328 C -0.04869 -0.19722 -0.04974 -0.20138 -0.05091 -0.20532 C -0.05143 -0.20717 -0.05182 -0.20925 -0.0526 -0.21111 L -0.05586 -0.22013 C -0.05638 -0.22152 -0.05716 -0.22291 -0.05755 -0.22453 C -0.05807 -0.22638 -0.05859 -0.22847 -0.05924 -0.23032 C -0.06028 -0.23356 -0.06184 -0.23588 -0.0625 -0.23935 L -0.06419 -0.24814 C -0.06445 -0.24976 -0.06458 -0.25138 -0.0651 -0.25254 C -0.06562 -0.25416 -0.06614 -0.25555 -0.06666 -0.25717 C -0.06757 -0.25902 -0.06849 -0.26088 -0.06927 -0.26296 C -0.06992 -0.26481 -0.07044 -0.26689 -0.07083 -0.26898 C -0.07122 -0.27037 -0.07122 -0.27222 -0.07174 -0.27338 C -0.07213 -0.2743 -0.07278 -0.2743 -0.0733 -0.27476 " pathEditMode="relative" ptsTypes="AAAAAAAAAAAAAAAAAAAAAAAAAAAAAAAAAAAAA">
                                      <p:cBhvr>
                                        <p:cTn id="14" dur="2000" fill="hold"/>
                                        <p:tgtEl>
                                          <p:spTgt spid="55"/>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nodeType="clickEffect">
                                  <p:stCondLst>
                                    <p:cond delay="0"/>
                                  </p:stCondLst>
                                  <p:childTnLst>
                                    <p:animMotion origin="layout" path="M 0.00769 0.00532 L 0.00769 0.00532 C 0.01042 0.00579 0.01316 0.00602 0.01602 0.00671 C 0.02045 0.00787 0.01667 0.00949 0.02266 0.00972 L 0.13269 0.00972 " pathEditMode="relative" ptsTypes="AAAAA">
                                      <p:cBhvr>
                                        <p:cTn id="22" dur="2000" fill="hold"/>
                                        <p:tgtEl>
                                          <p:spTgt spid="16"/>
                                        </p:tgtEl>
                                        <p:attrNameLst>
                                          <p:attrName>ppt_x</p:attrName>
                                          <p:attrName>ppt_y</p:attrName>
                                        </p:attrNameLst>
                                      </p:cBhvr>
                                    </p:animMotion>
                                  </p:child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nodeType="clickEffect">
                                  <p:stCondLst>
                                    <p:cond delay="0"/>
                                  </p:stCondLst>
                                  <p:childTnLst>
                                    <p:animMotion origin="layout" path="M 0.0043 0.03195 L 0.0043 0.03195 C 0.00313 0.03588 0.00208 0.03982 0.00091 0.04375 C 0.00039 0.04514 -0.00039 0.04653 -0.00078 0.04815 C -0.00117 0.05 -0.00117 0.05209 -0.00156 0.05394 C -0.00195 0.05579 -0.00273 0.05695 -0.00325 0.05857 C -0.00391 0.06042 -0.00443 0.06227 -0.00495 0.06435 C -0.00534 0.06574 -0.00547 0.06736 -0.00573 0.06875 C -0.00651 0.07176 -0.00781 0.07662 -0.00911 0.07917 C -0.00989 0.08079 -0.01081 0.08218 -0.01159 0.08357 C -0.01315 0.09514 -0.01107 0.08449 -0.01497 0.09398 C -0.01562 0.09584 -0.01588 0.09815 -0.01654 0.1 C -0.01732 0.10162 -0.01836 0.10278 -0.01914 0.1044 C -0.02031 0.10672 -0.02122 0.10949 -0.02239 0.11181 C -0.02318 0.11343 -0.02422 0.11459 -0.02487 0.11621 C -0.02591 0.11852 -0.02643 0.1213 -0.02747 0.12361 C -0.02812 0.12523 -0.02917 0.12639 -0.02995 0.12801 C -0.0306 0.1294 -0.03099 0.13102 -0.03164 0.13241 C -0.03359 0.1375 -0.03476 0.14028 -0.03737 0.14445 C -0.03815 0.1456 -0.03919 0.14607 -0.03984 0.14722 C -0.04075 0.14861 -0.04154 0.15047 -0.04245 0.15185 C -0.04752 0.1588 -0.04648 0.15556 -0.05078 0.16204 C -0.05156 0.16343 -0.05234 0.16528 -0.05325 0.16667 C -0.05404 0.16759 -0.05495 0.16852 -0.05573 0.16945 C -0.0569 0.17107 -0.05794 0.17246 -0.05911 0.17408 C -0.05989 0.17523 -0.06055 0.17709 -0.06159 0.17847 C -0.06341 0.18079 -0.06536 0.18172 -0.06745 0.18287 C -0.07109 0.19283 -0.06667 0.1831 -0.07161 0.18889 C -0.07252 0.19005 -0.07318 0.19167 -0.07409 0.19329 L -0.07565 0.1963 " pathEditMode="relative" ptsTypes="AAAAAAAAAAAAAAAAAAAAAAAAAAAAAA">
                                      <p:cBhvr>
                                        <p:cTn id="26" dur="2000" fill="hold"/>
                                        <p:tgtEl>
                                          <p:spTgt spid="57"/>
                                        </p:tgtEl>
                                        <p:attrNameLst>
                                          <p:attrName>ppt_x</p:attrName>
                                          <p:attrName>ppt_y</p:attrName>
                                        </p:attrNameLst>
                                      </p:cBhvr>
                                    </p:animMotion>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
                                            <p:txEl>
                                              <p:pRg st="0" end="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Image 28">
            <a:extLst>
              <a:ext uri="{FF2B5EF4-FFF2-40B4-BE49-F238E27FC236}">
                <a16:creationId xmlns:a16="http://schemas.microsoft.com/office/drawing/2014/main" id="{5838782F-289D-4A78-AC62-244CDCCB92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68529" y="5707627"/>
            <a:ext cx="720000" cy="1111214"/>
          </a:xfrm>
          <a:prstGeom prst="rect">
            <a:avLst/>
          </a:prstGeom>
        </p:spPr>
      </p:pic>
      <p:pic>
        <p:nvPicPr>
          <p:cNvPr id="47" name="Image 46">
            <a:extLst>
              <a:ext uri="{FF2B5EF4-FFF2-40B4-BE49-F238E27FC236}">
                <a16:creationId xmlns:a16="http://schemas.microsoft.com/office/drawing/2014/main" id="{3CE60B66-37F3-4995-9B6C-6007F93D4E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5004" y="5707627"/>
            <a:ext cx="720000" cy="1111214"/>
          </a:xfrm>
          <a:prstGeom prst="rect">
            <a:avLst/>
          </a:prstGeom>
        </p:spPr>
      </p:pic>
      <p:pic>
        <p:nvPicPr>
          <p:cNvPr id="59" name="Image 58">
            <a:extLst>
              <a:ext uri="{FF2B5EF4-FFF2-40B4-BE49-F238E27FC236}">
                <a16:creationId xmlns:a16="http://schemas.microsoft.com/office/drawing/2014/main" id="{9D0765F4-2F0E-4231-9672-15CE897F86D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88529" y="283320"/>
            <a:ext cx="719051" cy="1109749"/>
          </a:xfrm>
          <a:prstGeom prst="rect">
            <a:avLst/>
          </a:prstGeom>
        </p:spPr>
      </p:pic>
      <p:pic>
        <p:nvPicPr>
          <p:cNvPr id="63" name="Image 62">
            <a:extLst>
              <a:ext uri="{FF2B5EF4-FFF2-40B4-BE49-F238E27FC236}">
                <a16:creationId xmlns:a16="http://schemas.microsoft.com/office/drawing/2014/main" id="{834544C3-AC9F-4D59-8185-F72D2EE3D8A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91643" y="306183"/>
            <a:ext cx="719051" cy="1109749"/>
          </a:xfrm>
          <a:prstGeom prst="rect">
            <a:avLst/>
          </a:prstGeom>
        </p:spPr>
      </p:pic>
      <p:sp>
        <p:nvSpPr>
          <p:cNvPr id="2" name="ZoneTexte 1">
            <a:extLst>
              <a:ext uri="{FF2B5EF4-FFF2-40B4-BE49-F238E27FC236}">
                <a16:creationId xmlns:a16="http://schemas.microsoft.com/office/drawing/2014/main" id="{58FD14B8-3971-42F5-A713-AD7CF1E3F94F}"/>
              </a:ext>
            </a:extLst>
          </p:cNvPr>
          <p:cNvSpPr txBox="1"/>
          <p:nvPr/>
        </p:nvSpPr>
        <p:spPr>
          <a:xfrm>
            <a:off x="315310" y="399393"/>
            <a:ext cx="2680138" cy="461665"/>
          </a:xfrm>
          <a:prstGeom prst="rect">
            <a:avLst/>
          </a:prstGeom>
          <a:noFill/>
        </p:spPr>
        <p:txBody>
          <a:bodyPr wrap="square" rtlCol="0">
            <a:spAutoFit/>
          </a:bodyPr>
          <a:lstStyle/>
          <a:p>
            <a:r>
              <a:rPr lang="fr-FR" sz="2400" b="1" dirty="0"/>
              <a:t>Ewen joue le 7 Vert</a:t>
            </a:r>
          </a:p>
        </p:txBody>
      </p:sp>
      <p:sp>
        <p:nvSpPr>
          <p:cNvPr id="18" name="Légende : flèche vers la gauche 17">
            <a:extLst>
              <a:ext uri="{FF2B5EF4-FFF2-40B4-BE49-F238E27FC236}">
                <a16:creationId xmlns:a16="http://schemas.microsoft.com/office/drawing/2014/main" id="{0F97C55D-142F-4B47-954F-7BA24974FD5C}"/>
              </a:ext>
            </a:extLst>
          </p:cNvPr>
          <p:cNvSpPr/>
          <p:nvPr/>
        </p:nvSpPr>
        <p:spPr>
          <a:xfrm>
            <a:off x="6884422" y="265358"/>
            <a:ext cx="1792688" cy="91440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L’endormi</a:t>
            </a:r>
          </a:p>
        </p:txBody>
      </p:sp>
      <p:pic>
        <p:nvPicPr>
          <p:cNvPr id="13" name="Image 12" descr="Une image contenant dessin&#10;&#10;Description générée automatiquement">
            <a:extLst>
              <a:ext uri="{FF2B5EF4-FFF2-40B4-BE49-F238E27FC236}">
                <a16:creationId xmlns:a16="http://schemas.microsoft.com/office/drawing/2014/main" id="{EDE694B9-4A02-42DF-B561-A96F4F7AFA1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7165" y="3235606"/>
            <a:ext cx="719051" cy="1109749"/>
          </a:xfrm>
          <a:prstGeom prst="rect">
            <a:avLst/>
          </a:prstGeom>
        </p:spPr>
      </p:pic>
      <p:pic>
        <p:nvPicPr>
          <p:cNvPr id="19" name="Image 18" descr="Une image contenant dessin, horloge, signe&#10;&#10;Description générée automatiquement">
            <a:extLst>
              <a:ext uri="{FF2B5EF4-FFF2-40B4-BE49-F238E27FC236}">
                <a16:creationId xmlns:a16="http://schemas.microsoft.com/office/drawing/2014/main" id="{E35B2D02-E699-45CC-AD68-147A7E743B6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376909" y="3224077"/>
            <a:ext cx="719051" cy="1109749"/>
          </a:xfrm>
          <a:prstGeom prst="rect">
            <a:avLst/>
          </a:prstGeom>
        </p:spPr>
      </p:pic>
      <p:sp>
        <p:nvSpPr>
          <p:cNvPr id="20" name="ZoneTexte 19">
            <a:extLst>
              <a:ext uri="{FF2B5EF4-FFF2-40B4-BE49-F238E27FC236}">
                <a16:creationId xmlns:a16="http://schemas.microsoft.com/office/drawing/2014/main" id="{E3C73DD8-6D8F-406C-9D1C-F8CAD7EE2FF9}"/>
              </a:ext>
            </a:extLst>
          </p:cNvPr>
          <p:cNvSpPr txBox="1"/>
          <p:nvPr/>
        </p:nvSpPr>
        <p:spPr>
          <a:xfrm>
            <a:off x="337593" y="5812276"/>
            <a:ext cx="6101080" cy="646331"/>
          </a:xfrm>
          <a:prstGeom prst="rect">
            <a:avLst/>
          </a:prstGeom>
          <a:noFill/>
        </p:spPr>
        <p:txBody>
          <a:bodyPr wrap="square">
            <a:spAutoFit/>
          </a:bodyPr>
          <a:lstStyle/>
          <a:p>
            <a:r>
              <a:rPr lang="fr-FR" b="1" dirty="0"/>
              <a:t>Océane/Ewen       3</a:t>
            </a:r>
          </a:p>
          <a:p>
            <a:r>
              <a:rPr lang="fr-FR" b="1" dirty="0"/>
              <a:t>Noémie/Simon     4</a:t>
            </a:r>
          </a:p>
        </p:txBody>
      </p:sp>
    </p:spTree>
    <p:extLst>
      <p:ext uri="{BB962C8B-B14F-4D97-AF65-F5344CB8AC3E}">
        <p14:creationId xmlns:p14="http://schemas.microsoft.com/office/powerpoint/2010/main" val="3020408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0.01276 -0.00718 L -0.01276 -0.00718 C -0.07669 -0.01875 -0.01836 -0.0088 -0.18854 -0.0088 " pathEditMode="relative" ptsTypes="AAA">
                                      <p:cBhvr>
                                        <p:cTn id="10" dur="2000" fill="hold"/>
                                        <p:tgtEl>
                                          <p:spTgt spid="19"/>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nodeType="clickEffect">
                                  <p:stCondLst>
                                    <p:cond delay="0"/>
                                  </p:stCondLst>
                                  <p:childTnLst>
                                    <p:animMotion origin="layout" path="M 0.00157 -0.00069 L 0.00157 -0.00069 C 0.00183 -0.00625 0.00183 -0.0118 0.00235 -0.01713 C 0.00482 -0.04236 0.00313 -0.0155 0.00482 -0.03032 C 0.00586 -0.03935 0.00521 -0.03541 0.00652 -0.04236 C 0.00769 -0.17708 0.0073 -0.10833 0.0073 -0.24791 " pathEditMode="relative" ptsTypes="AAAAAA">
                                      <p:cBhvr>
                                        <p:cTn id="14" dur="2000" fill="hold"/>
                                        <p:tgtEl>
                                          <p:spTgt spid="29"/>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nodeType="clickEffect">
                                  <p:stCondLst>
                                    <p:cond delay="0"/>
                                  </p:stCondLst>
                                  <p:childTnLst>
                                    <p:animMotion origin="layout" path="M 0.00873 -0.00301 L 0.00873 -0.00301 C 0.01094 -0.00162 0.01302 0.00023 0.01537 0.00139 C 0.01667 0.00208 0.0181 0.00277 0.01954 0.00301 L 0.16381 0.00301 " pathEditMode="relative" ptsTypes="AAAAA">
                                      <p:cBhvr>
                                        <p:cTn id="22" dur="2000" fill="hold"/>
                                        <p:tgtEl>
                                          <p:spTgt spid="13"/>
                                        </p:tgtEl>
                                        <p:attrNameLst>
                                          <p:attrName>ppt_x</p:attrName>
                                          <p:attrName>ppt_y</p:attrName>
                                        </p:attrNameLst>
                                      </p:cBhvr>
                                    </p:animMotion>
                                  </p:child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nodeType="clickEffect">
                                  <p:stCondLst>
                                    <p:cond delay="0"/>
                                  </p:stCondLst>
                                  <p:childTnLst>
                                    <p:animMotion origin="layout" path="M -0.00156 0.02454 L -0.00156 0.02454 C -0.0013 0.07477 -0.00117 0.12523 -0.00078 0.17547 C -0.00065 0.19074 0.00013 0.22153 0.00013 0.22153 " pathEditMode="relative" ptsTypes="AAAA">
                                      <p:cBhvr>
                                        <p:cTn id="26" dur="2000" fill="hold"/>
                                        <p:tgtEl>
                                          <p:spTgt spid="59"/>
                                        </p:tgtEl>
                                        <p:attrNameLst>
                                          <p:attrName>ppt_x</p:attrName>
                                          <p:attrName>ppt_y</p:attrName>
                                        </p:attrNameLst>
                                      </p:cBhvr>
                                    </p:animMotion>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0">
                                            <p:txEl>
                                              <p:pRg st="0" end="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Image 46">
            <a:extLst>
              <a:ext uri="{FF2B5EF4-FFF2-40B4-BE49-F238E27FC236}">
                <a16:creationId xmlns:a16="http://schemas.microsoft.com/office/drawing/2014/main" id="{3CE60B66-37F3-4995-9B6C-6007F93D4E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6000" y="5606027"/>
            <a:ext cx="720000" cy="1111214"/>
          </a:xfrm>
          <a:prstGeom prst="rect">
            <a:avLst/>
          </a:prstGeom>
        </p:spPr>
      </p:pic>
      <p:pic>
        <p:nvPicPr>
          <p:cNvPr id="63" name="Image 62">
            <a:extLst>
              <a:ext uri="{FF2B5EF4-FFF2-40B4-BE49-F238E27FC236}">
                <a16:creationId xmlns:a16="http://schemas.microsoft.com/office/drawing/2014/main" id="{834544C3-AC9F-4D59-8185-F72D2EE3D8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85004" y="265358"/>
            <a:ext cx="719051" cy="1109749"/>
          </a:xfrm>
          <a:prstGeom prst="rect">
            <a:avLst/>
          </a:prstGeom>
        </p:spPr>
      </p:pic>
      <p:sp>
        <p:nvSpPr>
          <p:cNvPr id="2" name="ZoneTexte 1">
            <a:extLst>
              <a:ext uri="{FF2B5EF4-FFF2-40B4-BE49-F238E27FC236}">
                <a16:creationId xmlns:a16="http://schemas.microsoft.com/office/drawing/2014/main" id="{58FD14B8-3971-42F5-A713-AD7CF1E3F94F}"/>
              </a:ext>
            </a:extLst>
          </p:cNvPr>
          <p:cNvSpPr txBox="1"/>
          <p:nvPr/>
        </p:nvSpPr>
        <p:spPr>
          <a:xfrm>
            <a:off x="315310" y="399393"/>
            <a:ext cx="2680138" cy="461665"/>
          </a:xfrm>
          <a:prstGeom prst="rect">
            <a:avLst/>
          </a:prstGeom>
          <a:noFill/>
        </p:spPr>
        <p:txBody>
          <a:bodyPr wrap="square" rtlCol="0">
            <a:spAutoFit/>
          </a:bodyPr>
          <a:lstStyle/>
          <a:p>
            <a:r>
              <a:rPr lang="fr-FR" sz="2400" b="1" dirty="0"/>
              <a:t>Ewen joue le 1 Vert</a:t>
            </a:r>
          </a:p>
        </p:txBody>
      </p:sp>
      <p:sp>
        <p:nvSpPr>
          <p:cNvPr id="18" name="Légende : flèche vers la gauche 17">
            <a:extLst>
              <a:ext uri="{FF2B5EF4-FFF2-40B4-BE49-F238E27FC236}">
                <a16:creationId xmlns:a16="http://schemas.microsoft.com/office/drawing/2014/main" id="{0F97C55D-142F-4B47-954F-7BA24974FD5C}"/>
              </a:ext>
            </a:extLst>
          </p:cNvPr>
          <p:cNvSpPr/>
          <p:nvPr/>
        </p:nvSpPr>
        <p:spPr>
          <a:xfrm>
            <a:off x="6884422" y="265358"/>
            <a:ext cx="1792688" cy="91440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L’endormi</a:t>
            </a:r>
          </a:p>
        </p:txBody>
      </p:sp>
      <p:pic>
        <p:nvPicPr>
          <p:cNvPr id="14" name="Image 13" descr="Une image contenant dessin&#10;&#10;Description générée automatiquement">
            <a:extLst>
              <a:ext uri="{FF2B5EF4-FFF2-40B4-BE49-F238E27FC236}">
                <a16:creationId xmlns:a16="http://schemas.microsoft.com/office/drawing/2014/main" id="{DF352A83-66BD-43BA-A521-CEE3B0DE0C2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5310" y="2717354"/>
            <a:ext cx="719051" cy="1109749"/>
          </a:xfrm>
          <a:prstGeom prst="rect">
            <a:avLst/>
          </a:prstGeom>
        </p:spPr>
      </p:pic>
      <p:pic>
        <p:nvPicPr>
          <p:cNvPr id="17" name="Image 16" descr="Une image contenant dessin, horloge, signe&#10;&#10;Description générée automatiquement">
            <a:extLst>
              <a:ext uri="{FF2B5EF4-FFF2-40B4-BE49-F238E27FC236}">
                <a16:creationId xmlns:a16="http://schemas.microsoft.com/office/drawing/2014/main" id="{8274AE32-5941-404E-9FE3-D2F2C84B96D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321478" y="2534959"/>
            <a:ext cx="719051" cy="1109749"/>
          </a:xfrm>
          <a:prstGeom prst="rect">
            <a:avLst/>
          </a:prstGeom>
        </p:spPr>
      </p:pic>
      <p:sp>
        <p:nvSpPr>
          <p:cNvPr id="20" name="ZoneTexte 19">
            <a:extLst>
              <a:ext uri="{FF2B5EF4-FFF2-40B4-BE49-F238E27FC236}">
                <a16:creationId xmlns:a16="http://schemas.microsoft.com/office/drawing/2014/main" id="{0DDD95C2-9DC3-4A36-B1F4-10C4F638529C}"/>
              </a:ext>
            </a:extLst>
          </p:cNvPr>
          <p:cNvSpPr txBox="1"/>
          <p:nvPr/>
        </p:nvSpPr>
        <p:spPr>
          <a:xfrm>
            <a:off x="459740" y="5606027"/>
            <a:ext cx="6121400" cy="923330"/>
          </a:xfrm>
          <a:prstGeom prst="rect">
            <a:avLst/>
          </a:prstGeom>
          <a:noFill/>
        </p:spPr>
        <p:txBody>
          <a:bodyPr wrap="square">
            <a:spAutoFit/>
          </a:bodyPr>
          <a:lstStyle/>
          <a:p>
            <a:r>
              <a:rPr lang="fr-FR" b="1" dirty="0"/>
              <a:t>Score final : </a:t>
            </a:r>
          </a:p>
          <a:p>
            <a:r>
              <a:rPr lang="fr-FR" b="1" dirty="0"/>
              <a:t>Océane/Ewen       3</a:t>
            </a:r>
          </a:p>
          <a:p>
            <a:r>
              <a:rPr lang="fr-FR" b="1" dirty="0"/>
              <a:t>Noémie/Simon     5</a:t>
            </a:r>
            <a:endParaRPr lang="fr-FR" dirty="0"/>
          </a:p>
        </p:txBody>
      </p:sp>
    </p:spTree>
    <p:extLst>
      <p:ext uri="{BB962C8B-B14F-4D97-AF65-F5344CB8AC3E}">
        <p14:creationId xmlns:p14="http://schemas.microsoft.com/office/powerpoint/2010/main" val="3343647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0.00443 0.00741 L -0.00443 0.00741 L -0.21693 0.0088 C -0.2181 0.0088 -0.21914 0.00973 -0.22031 0.01019 C -0.222 0.01088 -0.2237 0.01111 -0.22526 0.01181 C -0.23581 0.01574 -0.21328 0.00949 -0.23359 0.01459 L -0.23607 0.01621 " pathEditMode="relative" ptsTypes="AAAAAAA">
                                      <p:cBhvr>
                                        <p:cTn id="10" dur="2000" fill="hold"/>
                                        <p:tgtEl>
                                          <p:spTgt spid="17"/>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nodeType="clickEffect">
                                  <p:stCondLst>
                                    <p:cond delay="0"/>
                                  </p:stCondLst>
                                  <p:childTnLst>
                                    <p:animMotion origin="layout" path="M 0.00117 -0.0125 L 0.00117 -0.0125 C 0.00026 -0.01667 -0.00065 -0.02037 -0.00143 -0.02454 C -0.00182 -0.02685 -0.00182 -0.0294 -0.00221 -0.03194 C -0.00247 -0.03333 -0.00273 -0.03472 -0.00299 -0.03634 C -0.00338 -0.03819 -0.0039 -0.04028 -0.0039 -0.04213 C -0.00416 -0.11181 -0.0039 -0.18148 -0.0039 -0.25093 " pathEditMode="relative" ptsTypes="AAAAAAA">
                                      <p:cBhvr>
                                        <p:cTn id="14" dur="2000" fill="hold"/>
                                        <p:tgtEl>
                                          <p:spTgt spid="47"/>
                                        </p:tgtEl>
                                        <p:attrNameLst>
                                          <p:attrName>ppt_x</p:attrName>
                                          <p:attrName>ppt_y</p:attrName>
                                        </p:attrNameLst>
                                      </p:cBhvr>
                                    </p:animMotion>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0" presetClass="path" presetSubtype="0" accel="50000" decel="50000" fill="hold" nodeType="clickEffect">
                                  <p:stCondLst>
                                    <p:cond delay="0"/>
                                  </p:stCondLst>
                                  <p:childTnLst>
                                    <p:animMotion origin="layout" path="M 0.00221 -0.00023 L 0.00221 -0.00023 C 0.0625 -0.00995 0.0164 -0.00301 0.16706 -0.00023 C 0.16797 -0.00023 0.16875 0.00093 0.16953 0.00139 C 0.17148 0.00209 0.17344 0.00209 0.17539 0.00278 C 0.18073 0.0044 0.17695 0.00417 0.18047 0.00417 " pathEditMode="relative" ptsTypes="AAAAAA">
                                      <p:cBhvr>
                                        <p:cTn id="20" dur="2000" fill="hold"/>
                                        <p:tgtEl>
                                          <p:spTgt spid="14"/>
                                        </p:tgtEl>
                                        <p:attrNameLst>
                                          <p:attrName>ppt_x</p:attrName>
                                          <p:attrName>ppt_y</p:attrName>
                                        </p:attrNameLst>
                                      </p:cBhvr>
                                    </p:animMotion>
                                  </p:childTnLst>
                                </p:cTn>
                              </p:par>
                            </p:childTnLst>
                          </p:cTn>
                        </p:par>
                      </p:childTnLst>
                    </p:cTn>
                  </p:par>
                  <p:par>
                    <p:cTn id="21" fill="hold">
                      <p:stCondLst>
                        <p:cond delay="indefinite"/>
                      </p:stCondLst>
                      <p:childTnLst>
                        <p:par>
                          <p:cTn id="22" fill="hold">
                            <p:stCondLst>
                              <p:cond delay="0"/>
                            </p:stCondLst>
                            <p:childTnLst>
                              <p:par>
                                <p:cTn id="23" presetID="0" presetClass="path" presetSubtype="0" accel="50000" decel="50000" fill="hold" nodeType="clickEffect">
                                  <p:stCondLst>
                                    <p:cond delay="0"/>
                                  </p:stCondLst>
                                  <p:childTnLst>
                                    <p:animMotion origin="layout" path="M -0.00364 0.0169 L -0.00364 0.0169 C -0.00403 0.08889 -0.00403 0.16112 -0.00455 0.23311 C -0.00455 0.2382 -0.00494 0.24306 -0.00533 0.24792 C -0.00625 0.25996 -0.00612 0.24931 -0.00612 0.25672 " pathEditMode="relative" ptsTypes="AAAAA">
                                      <p:cBhvr>
                                        <p:cTn id="24" dur="2000" fill="hold"/>
                                        <p:tgtEl>
                                          <p:spTgt spid="63"/>
                                        </p:tgtEl>
                                        <p:attrNameLst>
                                          <p:attrName>ppt_x</p:attrName>
                                          <p:attrName>ppt_y</p:attrName>
                                        </p:attrNameLst>
                                      </p:cBhvr>
                                    </p:animMotion>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0">
                                            <p:txEl>
                                              <p:pRg st="0" end="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0">
                                            <p:txEl>
                                              <p:pRg st="1" end="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DC468024-B4B2-434D-93C8-73E10F5B10C5}"/>
              </a:ext>
            </a:extLst>
          </p:cNvPr>
          <p:cNvSpPr txBox="1"/>
          <p:nvPr/>
        </p:nvSpPr>
        <p:spPr>
          <a:xfrm>
            <a:off x="1269507" y="2352583"/>
            <a:ext cx="8895425" cy="830997"/>
          </a:xfrm>
          <a:prstGeom prst="rect">
            <a:avLst/>
          </a:prstGeom>
          <a:noFill/>
        </p:spPr>
        <p:txBody>
          <a:bodyPr wrap="square" rtlCol="0">
            <a:spAutoFit/>
          </a:bodyPr>
          <a:lstStyle/>
          <a:p>
            <a:pPr algn="ctr"/>
            <a:r>
              <a:rPr lang="fr-FR" sz="4800" b="1" dirty="0"/>
              <a:t>Quelques compléments</a:t>
            </a:r>
          </a:p>
        </p:txBody>
      </p:sp>
    </p:spTree>
    <p:extLst>
      <p:ext uri="{BB962C8B-B14F-4D97-AF65-F5344CB8AC3E}">
        <p14:creationId xmlns:p14="http://schemas.microsoft.com/office/powerpoint/2010/main" val="573913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21C43C5C-2854-4FB2-859C-0ED168CA33A1}"/>
              </a:ext>
            </a:extLst>
          </p:cNvPr>
          <p:cNvSpPr/>
          <p:nvPr/>
        </p:nvSpPr>
        <p:spPr>
          <a:xfrm>
            <a:off x="4061425" y="2712421"/>
            <a:ext cx="2405849" cy="1666783"/>
          </a:xfrm>
          <a:prstGeom prst="rect">
            <a:avLst/>
          </a:prstGeom>
          <a:pattFill prst="pct6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ZoneTexte 38">
            <a:extLst>
              <a:ext uri="{FF2B5EF4-FFF2-40B4-BE49-F238E27FC236}">
                <a16:creationId xmlns:a16="http://schemas.microsoft.com/office/drawing/2014/main" id="{82036DE6-74C2-4157-8698-31895616AAEC}"/>
              </a:ext>
            </a:extLst>
          </p:cNvPr>
          <p:cNvSpPr txBox="1"/>
          <p:nvPr/>
        </p:nvSpPr>
        <p:spPr>
          <a:xfrm>
            <a:off x="4713564" y="4773170"/>
            <a:ext cx="1146176" cy="461665"/>
          </a:xfrm>
          <a:prstGeom prst="rect">
            <a:avLst/>
          </a:prstGeom>
          <a:noFill/>
        </p:spPr>
        <p:txBody>
          <a:bodyPr wrap="square" rtlCol="0">
            <a:spAutoFit/>
          </a:bodyPr>
          <a:lstStyle/>
          <a:p>
            <a:r>
              <a:rPr lang="fr-FR" sz="2400" b="1" dirty="0"/>
              <a:t>Simon </a:t>
            </a:r>
          </a:p>
        </p:txBody>
      </p:sp>
      <p:sp>
        <p:nvSpPr>
          <p:cNvPr id="40" name="ZoneTexte 39">
            <a:extLst>
              <a:ext uri="{FF2B5EF4-FFF2-40B4-BE49-F238E27FC236}">
                <a16:creationId xmlns:a16="http://schemas.microsoft.com/office/drawing/2014/main" id="{FF235C03-CCFF-4DD3-B35A-DCB7097078C3}"/>
              </a:ext>
            </a:extLst>
          </p:cNvPr>
          <p:cNvSpPr txBox="1"/>
          <p:nvPr/>
        </p:nvSpPr>
        <p:spPr>
          <a:xfrm>
            <a:off x="6683758" y="3198167"/>
            <a:ext cx="895985" cy="461665"/>
          </a:xfrm>
          <a:prstGeom prst="rect">
            <a:avLst/>
          </a:prstGeom>
          <a:noFill/>
        </p:spPr>
        <p:txBody>
          <a:bodyPr wrap="square" rtlCol="0">
            <a:spAutoFit/>
          </a:bodyPr>
          <a:lstStyle/>
          <a:p>
            <a:r>
              <a:rPr lang="fr-FR" sz="2400" b="1" dirty="0"/>
              <a:t>Ewen </a:t>
            </a:r>
          </a:p>
        </p:txBody>
      </p:sp>
      <p:sp>
        <p:nvSpPr>
          <p:cNvPr id="41" name="ZoneTexte 40">
            <a:extLst>
              <a:ext uri="{FF2B5EF4-FFF2-40B4-BE49-F238E27FC236}">
                <a16:creationId xmlns:a16="http://schemas.microsoft.com/office/drawing/2014/main" id="{9B8D563B-609A-4636-8CC9-43FB7495C826}"/>
              </a:ext>
            </a:extLst>
          </p:cNvPr>
          <p:cNvSpPr txBox="1"/>
          <p:nvPr/>
        </p:nvSpPr>
        <p:spPr>
          <a:xfrm>
            <a:off x="4612639" y="2130370"/>
            <a:ext cx="2072641" cy="461665"/>
          </a:xfrm>
          <a:prstGeom prst="rect">
            <a:avLst/>
          </a:prstGeom>
          <a:noFill/>
        </p:spPr>
        <p:txBody>
          <a:bodyPr wrap="square" rtlCol="0">
            <a:spAutoFit/>
          </a:bodyPr>
          <a:lstStyle/>
          <a:p>
            <a:r>
              <a:rPr lang="fr-FR" sz="2400" b="1" dirty="0"/>
              <a:t>Noémie </a:t>
            </a:r>
          </a:p>
        </p:txBody>
      </p:sp>
      <p:sp>
        <p:nvSpPr>
          <p:cNvPr id="42" name="ZoneTexte 41">
            <a:extLst>
              <a:ext uri="{FF2B5EF4-FFF2-40B4-BE49-F238E27FC236}">
                <a16:creationId xmlns:a16="http://schemas.microsoft.com/office/drawing/2014/main" id="{70765B14-7358-4FD8-98F1-8E87EC1D6674}"/>
              </a:ext>
            </a:extLst>
          </p:cNvPr>
          <p:cNvSpPr txBox="1"/>
          <p:nvPr/>
        </p:nvSpPr>
        <p:spPr>
          <a:xfrm>
            <a:off x="2588433" y="3359086"/>
            <a:ext cx="1256508" cy="461665"/>
          </a:xfrm>
          <a:prstGeom prst="rect">
            <a:avLst/>
          </a:prstGeom>
          <a:noFill/>
        </p:spPr>
        <p:txBody>
          <a:bodyPr wrap="square" rtlCol="0">
            <a:spAutoFit/>
          </a:bodyPr>
          <a:lstStyle/>
          <a:p>
            <a:r>
              <a:rPr lang="fr-FR" sz="2400" b="1" dirty="0"/>
              <a:t>Océane </a:t>
            </a:r>
          </a:p>
        </p:txBody>
      </p:sp>
      <p:sp>
        <p:nvSpPr>
          <p:cNvPr id="3" name="ZoneTexte 2">
            <a:extLst>
              <a:ext uri="{FF2B5EF4-FFF2-40B4-BE49-F238E27FC236}">
                <a16:creationId xmlns:a16="http://schemas.microsoft.com/office/drawing/2014/main" id="{302123C9-58BF-4245-8E05-CA6CD1C6FACF}"/>
              </a:ext>
            </a:extLst>
          </p:cNvPr>
          <p:cNvSpPr txBox="1"/>
          <p:nvPr/>
        </p:nvSpPr>
        <p:spPr>
          <a:xfrm>
            <a:off x="1837678" y="435006"/>
            <a:ext cx="7625918" cy="1384995"/>
          </a:xfrm>
          <a:prstGeom prst="rect">
            <a:avLst/>
          </a:prstGeom>
          <a:noFill/>
        </p:spPr>
        <p:txBody>
          <a:bodyPr wrap="square" rtlCol="0">
            <a:spAutoFit/>
          </a:bodyPr>
          <a:lstStyle/>
          <a:p>
            <a:pPr algn="ctr"/>
            <a:r>
              <a:rPr lang="fr-FR" sz="2800" dirty="0"/>
              <a:t>Deux équipes vont s’affronter:</a:t>
            </a:r>
          </a:p>
          <a:p>
            <a:endParaRPr lang="fr-FR" sz="2800" dirty="0"/>
          </a:p>
          <a:p>
            <a:pPr algn="ctr"/>
            <a:r>
              <a:rPr lang="fr-FR" sz="2800" dirty="0"/>
              <a:t>Océane/Ewen          contre     Noémie/Simon</a:t>
            </a:r>
          </a:p>
        </p:txBody>
      </p:sp>
    </p:spTree>
    <p:extLst>
      <p:ext uri="{BB962C8B-B14F-4D97-AF65-F5344CB8AC3E}">
        <p14:creationId xmlns:p14="http://schemas.microsoft.com/office/powerpoint/2010/main" val="3247144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2">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0">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1">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5781BEB6-7550-48DB-88E3-C218C5C83BED}"/>
              </a:ext>
            </a:extLst>
          </p:cNvPr>
          <p:cNvSpPr txBox="1"/>
          <p:nvPr/>
        </p:nvSpPr>
        <p:spPr>
          <a:xfrm>
            <a:off x="1278385" y="452762"/>
            <a:ext cx="9161755" cy="2400657"/>
          </a:xfrm>
          <a:prstGeom prst="rect">
            <a:avLst/>
          </a:prstGeom>
          <a:noFill/>
        </p:spPr>
        <p:txBody>
          <a:bodyPr wrap="square" rtlCol="0">
            <a:spAutoFit/>
          </a:bodyPr>
          <a:lstStyle/>
          <a:p>
            <a:r>
              <a:rPr lang="fr-FR" sz="2000" dirty="0"/>
              <a:t>Afin que chacun distribue, soit l’endormi une fois, il suffira de faire quatre parties. Pour chacune d’entre elles on note le résultat. Le vainqueur final sera l’équipe ayant cumulé le maximum de points.</a:t>
            </a:r>
          </a:p>
          <a:p>
            <a:endParaRPr lang="fr-FR" dirty="0"/>
          </a:p>
          <a:p>
            <a:r>
              <a:rPr lang="fr-FR" dirty="0"/>
              <a:t>Exemple : </a:t>
            </a:r>
          </a:p>
          <a:p>
            <a:endParaRPr lang="fr-FR" dirty="0"/>
          </a:p>
          <a:p>
            <a:endParaRPr lang="fr-FR" dirty="0"/>
          </a:p>
          <a:p>
            <a:endParaRPr lang="fr-FR" dirty="0"/>
          </a:p>
        </p:txBody>
      </p:sp>
      <p:graphicFrame>
        <p:nvGraphicFramePr>
          <p:cNvPr id="3" name="Tableau 3">
            <a:extLst>
              <a:ext uri="{FF2B5EF4-FFF2-40B4-BE49-F238E27FC236}">
                <a16:creationId xmlns:a16="http://schemas.microsoft.com/office/drawing/2014/main" id="{8C1259B2-3481-46E3-B7C8-22DA265CBDA0}"/>
              </a:ext>
            </a:extLst>
          </p:cNvPr>
          <p:cNvGraphicFramePr>
            <a:graphicFrameLocks noGrp="1"/>
          </p:cNvGraphicFramePr>
          <p:nvPr>
            <p:extLst>
              <p:ext uri="{D42A27DB-BD31-4B8C-83A1-F6EECF244321}">
                <p14:modId xmlns:p14="http://schemas.microsoft.com/office/powerpoint/2010/main" val="3370870267"/>
              </p:ext>
            </p:extLst>
          </p:nvPr>
        </p:nvGraphicFramePr>
        <p:xfrm>
          <a:off x="2271696" y="3009529"/>
          <a:ext cx="6135456" cy="3000147"/>
        </p:xfrm>
        <a:graphic>
          <a:graphicData uri="http://schemas.openxmlformats.org/drawingml/2006/table">
            <a:tbl>
              <a:tblPr firstRow="1" bandRow="1">
                <a:tableStyleId>{5C22544A-7EE6-4342-B048-85BDC9FD1C3A}</a:tableStyleId>
              </a:tblPr>
              <a:tblGrid>
                <a:gridCol w="1199473">
                  <a:extLst>
                    <a:ext uri="{9D8B030D-6E8A-4147-A177-3AD203B41FA5}">
                      <a16:colId xmlns:a16="http://schemas.microsoft.com/office/drawing/2014/main" val="1631193271"/>
                    </a:ext>
                  </a:extLst>
                </a:gridCol>
                <a:gridCol w="2636668">
                  <a:extLst>
                    <a:ext uri="{9D8B030D-6E8A-4147-A177-3AD203B41FA5}">
                      <a16:colId xmlns:a16="http://schemas.microsoft.com/office/drawing/2014/main" val="3196793975"/>
                    </a:ext>
                  </a:extLst>
                </a:gridCol>
                <a:gridCol w="2299315">
                  <a:extLst>
                    <a:ext uri="{9D8B030D-6E8A-4147-A177-3AD203B41FA5}">
                      <a16:colId xmlns:a16="http://schemas.microsoft.com/office/drawing/2014/main" val="56495203"/>
                    </a:ext>
                  </a:extLst>
                </a:gridCol>
              </a:tblGrid>
              <a:tr h="1171347">
                <a:tc>
                  <a:txBody>
                    <a:bodyPr/>
                    <a:lstStyle/>
                    <a:p>
                      <a:endParaRPr lang="fr-FR" dirty="0"/>
                    </a:p>
                  </a:txBody>
                  <a:tcPr/>
                </a:tc>
                <a:tc>
                  <a:txBody>
                    <a:bodyPr/>
                    <a:lstStyle/>
                    <a:p>
                      <a:pPr algn="ctr"/>
                      <a:r>
                        <a:rPr lang="fr-FR" dirty="0"/>
                        <a:t>Océane/Ewen</a:t>
                      </a:r>
                    </a:p>
                  </a:txBody>
                  <a:tcPr/>
                </a:tc>
                <a:tc>
                  <a:txBody>
                    <a:bodyPr/>
                    <a:lstStyle/>
                    <a:p>
                      <a:pPr algn="ctr"/>
                      <a:r>
                        <a:rPr lang="fr-FR" dirty="0"/>
                        <a:t>Noémie/Simon</a:t>
                      </a:r>
                    </a:p>
                  </a:txBody>
                  <a:tcPr/>
                </a:tc>
                <a:extLst>
                  <a:ext uri="{0D108BD9-81ED-4DB2-BD59-A6C34878D82A}">
                    <a16:rowId xmlns:a16="http://schemas.microsoft.com/office/drawing/2014/main" val="1103805306"/>
                  </a:ext>
                </a:extLst>
              </a:tr>
              <a:tr h="365420">
                <a:tc>
                  <a:txBody>
                    <a:bodyPr/>
                    <a:lstStyle/>
                    <a:p>
                      <a:pPr algn="ctr"/>
                      <a:r>
                        <a:rPr lang="fr-FR" dirty="0"/>
                        <a:t>Partie 1</a:t>
                      </a:r>
                    </a:p>
                  </a:txBody>
                  <a:tcPr/>
                </a:tc>
                <a:tc>
                  <a:txBody>
                    <a:bodyPr/>
                    <a:lstStyle/>
                    <a:p>
                      <a:pPr algn="ctr"/>
                      <a:r>
                        <a:rPr lang="fr-FR" dirty="0"/>
                        <a:t>5</a:t>
                      </a:r>
                    </a:p>
                  </a:txBody>
                  <a:tcPr/>
                </a:tc>
                <a:tc>
                  <a:txBody>
                    <a:bodyPr/>
                    <a:lstStyle/>
                    <a:p>
                      <a:pPr algn="ctr"/>
                      <a:r>
                        <a:rPr lang="fr-FR" dirty="0"/>
                        <a:t>3</a:t>
                      </a:r>
                    </a:p>
                  </a:txBody>
                  <a:tcPr/>
                </a:tc>
                <a:extLst>
                  <a:ext uri="{0D108BD9-81ED-4DB2-BD59-A6C34878D82A}">
                    <a16:rowId xmlns:a16="http://schemas.microsoft.com/office/drawing/2014/main" val="3305962497"/>
                  </a:ext>
                </a:extLst>
              </a:tr>
              <a:tr h="365420">
                <a:tc>
                  <a:txBody>
                    <a:bodyPr/>
                    <a:lstStyle/>
                    <a:p>
                      <a:pPr algn="ctr"/>
                      <a:r>
                        <a:rPr lang="fr-FR" dirty="0"/>
                        <a:t>Partie 2</a:t>
                      </a:r>
                    </a:p>
                  </a:txBody>
                  <a:tcPr/>
                </a:tc>
                <a:tc>
                  <a:txBody>
                    <a:bodyPr/>
                    <a:lstStyle/>
                    <a:p>
                      <a:pPr algn="ctr"/>
                      <a:r>
                        <a:rPr lang="fr-FR" dirty="0"/>
                        <a:t>2</a:t>
                      </a:r>
                    </a:p>
                  </a:txBody>
                  <a:tcPr/>
                </a:tc>
                <a:tc>
                  <a:txBody>
                    <a:bodyPr/>
                    <a:lstStyle/>
                    <a:p>
                      <a:pPr algn="ctr"/>
                      <a:r>
                        <a:rPr lang="fr-FR" dirty="0"/>
                        <a:t>6</a:t>
                      </a:r>
                    </a:p>
                  </a:txBody>
                  <a:tcPr/>
                </a:tc>
                <a:extLst>
                  <a:ext uri="{0D108BD9-81ED-4DB2-BD59-A6C34878D82A}">
                    <a16:rowId xmlns:a16="http://schemas.microsoft.com/office/drawing/2014/main" val="4186065950"/>
                  </a:ext>
                </a:extLst>
              </a:tr>
              <a:tr h="365420">
                <a:tc>
                  <a:txBody>
                    <a:bodyPr/>
                    <a:lstStyle/>
                    <a:p>
                      <a:pPr algn="ctr"/>
                      <a:r>
                        <a:rPr lang="fr-FR" dirty="0"/>
                        <a:t>Partie 3</a:t>
                      </a:r>
                    </a:p>
                  </a:txBody>
                  <a:tcPr/>
                </a:tc>
                <a:tc>
                  <a:txBody>
                    <a:bodyPr/>
                    <a:lstStyle/>
                    <a:p>
                      <a:pPr algn="ctr"/>
                      <a:r>
                        <a:rPr lang="fr-FR" dirty="0"/>
                        <a:t>4</a:t>
                      </a:r>
                    </a:p>
                  </a:txBody>
                  <a:tcPr/>
                </a:tc>
                <a:tc>
                  <a:txBody>
                    <a:bodyPr/>
                    <a:lstStyle/>
                    <a:p>
                      <a:pPr algn="ctr"/>
                      <a:r>
                        <a:rPr lang="fr-FR" dirty="0"/>
                        <a:t>4</a:t>
                      </a:r>
                    </a:p>
                  </a:txBody>
                  <a:tcPr/>
                </a:tc>
                <a:extLst>
                  <a:ext uri="{0D108BD9-81ED-4DB2-BD59-A6C34878D82A}">
                    <a16:rowId xmlns:a16="http://schemas.microsoft.com/office/drawing/2014/main" val="1242320114"/>
                  </a:ext>
                </a:extLst>
              </a:tr>
              <a:tr h="365420">
                <a:tc>
                  <a:txBody>
                    <a:bodyPr/>
                    <a:lstStyle/>
                    <a:p>
                      <a:pPr algn="ctr"/>
                      <a:r>
                        <a:rPr lang="fr-FR"/>
                        <a:t>Partie 4 </a:t>
                      </a:r>
                    </a:p>
                  </a:txBody>
                  <a:tcPr/>
                </a:tc>
                <a:tc>
                  <a:txBody>
                    <a:bodyPr/>
                    <a:lstStyle/>
                    <a:p>
                      <a:pPr algn="ctr"/>
                      <a:r>
                        <a:rPr lang="fr-FR" dirty="0"/>
                        <a:t>7</a:t>
                      </a:r>
                    </a:p>
                  </a:txBody>
                  <a:tcPr/>
                </a:tc>
                <a:tc>
                  <a:txBody>
                    <a:bodyPr/>
                    <a:lstStyle/>
                    <a:p>
                      <a:pPr algn="ctr"/>
                      <a:r>
                        <a:rPr lang="fr-FR" dirty="0"/>
                        <a:t>1</a:t>
                      </a:r>
                    </a:p>
                  </a:txBody>
                  <a:tcPr/>
                </a:tc>
                <a:extLst>
                  <a:ext uri="{0D108BD9-81ED-4DB2-BD59-A6C34878D82A}">
                    <a16:rowId xmlns:a16="http://schemas.microsoft.com/office/drawing/2014/main" val="997325909"/>
                  </a:ext>
                </a:extLst>
              </a:tr>
              <a:tr h="365420">
                <a:tc>
                  <a:txBody>
                    <a:bodyPr/>
                    <a:lstStyle/>
                    <a:p>
                      <a:pPr algn="ctr"/>
                      <a:endParaRPr lang="fr-FR"/>
                    </a:p>
                  </a:txBody>
                  <a:tcPr/>
                </a:tc>
                <a:tc>
                  <a:txBody>
                    <a:bodyPr/>
                    <a:lstStyle/>
                    <a:p>
                      <a:pPr algn="ctr"/>
                      <a:r>
                        <a:rPr lang="fr-FR" dirty="0"/>
                        <a:t>18</a:t>
                      </a:r>
                    </a:p>
                  </a:txBody>
                  <a:tcPr/>
                </a:tc>
                <a:tc>
                  <a:txBody>
                    <a:bodyPr/>
                    <a:lstStyle/>
                    <a:p>
                      <a:pPr algn="ctr"/>
                      <a:r>
                        <a:rPr lang="fr-FR" dirty="0"/>
                        <a:t>14</a:t>
                      </a:r>
                    </a:p>
                  </a:txBody>
                  <a:tcPr/>
                </a:tc>
                <a:extLst>
                  <a:ext uri="{0D108BD9-81ED-4DB2-BD59-A6C34878D82A}">
                    <a16:rowId xmlns:a16="http://schemas.microsoft.com/office/drawing/2014/main" val="1030406478"/>
                  </a:ext>
                </a:extLst>
              </a:tr>
            </a:tbl>
          </a:graphicData>
        </a:graphic>
      </p:graphicFrame>
    </p:spTree>
    <p:extLst>
      <p:ext uri="{BB962C8B-B14F-4D97-AF65-F5344CB8AC3E}">
        <p14:creationId xmlns:p14="http://schemas.microsoft.com/office/powerpoint/2010/main" val="21190723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6D257B12-C0D3-4046-9894-DED6FE341315}"/>
              </a:ext>
            </a:extLst>
          </p:cNvPr>
          <p:cNvSpPr txBox="1"/>
          <p:nvPr/>
        </p:nvSpPr>
        <p:spPr>
          <a:xfrm>
            <a:off x="1447060" y="905522"/>
            <a:ext cx="8868792" cy="923330"/>
          </a:xfrm>
          <a:prstGeom prst="rect">
            <a:avLst/>
          </a:prstGeom>
          <a:noFill/>
        </p:spPr>
        <p:txBody>
          <a:bodyPr wrap="square" rtlCol="0">
            <a:spAutoFit/>
          </a:bodyPr>
          <a:lstStyle/>
          <a:p>
            <a:pPr algn="ctr"/>
            <a:r>
              <a:rPr lang="fr-FR" sz="5400" dirty="0"/>
              <a:t>Peut-on jouer à trois?</a:t>
            </a:r>
          </a:p>
        </p:txBody>
      </p:sp>
    </p:spTree>
    <p:extLst>
      <p:ext uri="{BB962C8B-B14F-4D97-AF65-F5344CB8AC3E}">
        <p14:creationId xmlns:p14="http://schemas.microsoft.com/office/powerpoint/2010/main" val="40420437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6D257B12-C0D3-4046-9894-DED6FE341315}"/>
              </a:ext>
            </a:extLst>
          </p:cNvPr>
          <p:cNvSpPr txBox="1"/>
          <p:nvPr/>
        </p:nvSpPr>
        <p:spPr>
          <a:xfrm>
            <a:off x="1447060" y="905522"/>
            <a:ext cx="8868792" cy="1754326"/>
          </a:xfrm>
          <a:prstGeom prst="rect">
            <a:avLst/>
          </a:prstGeom>
          <a:noFill/>
        </p:spPr>
        <p:txBody>
          <a:bodyPr wrap="square" rtlCol="0">
            <a:spAutoFit/>
          </a:bodyPr>
          <a:lstStyle/>
          <a:p>
            <a:pPr algn="ctr"/>
            <a:r>
              <a:rPr lang="fr-FR" sz="5400" dirty="0"/>
              <a:t>Oui. Il suffit tout simplement de faire comme ceci :</a:t>
            </a:r>
          </a:p>
        </p:txBody>
      </p:sp>
    </p:spTree>
    <p:extLst>
      <p:ext uri="{BB962C8B-B14F-4D97-AF65-F5344CB8AC3E}">
        <p14:creationId xmlns:p14="http://schemas.microsoft.com/office/powerpoint/2010/main" val="26653565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25D5025D-D26D-499C-A569-D26F19B1BFA2}"/>
              </a:ext>
            </a:extLst>
          </p:cNvPr>
          <p:cNvSpPr txBox="1"/>
          <p:nvPr/>
        </p:nvSpPr>
        <p:spPr>
          <a:xfrm>
            <a:off x="1207363" y="1331651"/>
            <a:ext cx="9463596" cy="3693319"/>
          </a:xfrm>
          <a:prstGeom prst="rect">
            <a:avLst/>
          </a:prstGeom>
          <a:noFill/>
        </p:spPr>
        <p:txBody>
          <a:bodyPr wrap="square" rtlCol="0">
            <a:spAutoFit/>
          </a:bodyPr>
          <a:lstStyle/>
          <a:p>
            <a:r>
              <a:rPr lang="fr-FR" dirty="0"/>
              <a:t>Partie 1 :   Joueur 1 distribue, il joue avec le joueur 3. Le Joueur 2 joue avec l’endormi.</a:t>
            </a:r>
          </a:p>
          <a:p>
            <a:endParaRPr lang="fr-FR" dirty="0"/>
          </a:p>
          <a:p>
            <a:r>
              <a:rPr lang="fr-FR" dirty="0"/>
              <a:t>Partie 2 :  Joueur 2 distribue, il joue avec le joueur 1. Le Joueur 3 joue avec l’endormi.</a:t>
            </a:r>
          </a:p>
          <a:p>
            <a:endParaRPr lang="fr-FR" dirty="0"/>
          </a:p>
          <a:p>
            <a:r>
              <a:rPr lang="fr-FR" dirty="0"/>
              <a:t>Partie 3 :  Joueur 3 distribue, il joue avec le joueur 2. Le Joueur 1 joue avec l’endormi.</a:t>
            </a:r>
          </a:p>
          <a:p>
            <a:endParaRPr lang="fr-FR" dirty="0"/>
          </a:p>
          <a:p>
            <a:r>
              <a:rPr lang="fr-FR" dirty="0"/>
              <a:t>Pour chacune des parties, chaque joueur empoche les points de son équipe.</a:t>
            </a:r>
          </a:p>
          <a:p>
            <a:endParaRPr lang="fr-FR" dirty="0"/>
          </a:p>
          <a:p>
            <a:r>
              <a:rPr lang="fr-FR" dirty="0"/>
              <a:t>Exemple : </a:t>
            </a:r>
          </a:p>
          <a:p>
            <a:endParaRPr lang="fr-FR" dirty="0"/>
          </a:p>
          <a:p>
            <a:endParaRPr lang="fr-FR" dirty="0"/>
          </a:p>
          <a:p>
            <a:endParaRPr lang="fr-FR" dirty="0"/>
          </a:p>
          <a:p>
            <a:endParaRPr lang="fr-FR" dirty="0"/>
          </a:p>
        </p:txBody>
      </p:sp>
      <p:graphicFrame>
        <p:nvGraphicFramePr>
          <p:cNvPr id="3" name="Tableau 3">
            <a:extLst>
              <a:ext uri="{FF2B5EF4-FFF2-40B4-BE49-F238E27FC236}">
                <a16:creationId xmlns:a16="http://schemas.microsoft.com/office/drawing/2014/main" id="{BF62D01A-C8BF-4A5D-B618-104BA7221F2A}"/>
              </a:ext>
            </a:extLst>
          </p:cNvPr>
          <p:cNvGraphicFramePr>
            <a:graphicFrameLocks noGrp="1"/>
          </p:cNvGraphicFramePr>
          <p:nvPr>
            <p:extLst>
              <p:ext uri="{D42A27DB-BD31-4B8C-83A1-F6EECF244321}">
                <p14:modId xmlns:p14="http://schemas.microsoft.com/office/powerpoint/2010/main" val="3397097553"/>
              </p:ext>
            </p:extLst>
          </p:nvPr>
        </p:nvGraphicFramePr>
        <p:xfrm>
          <a:off x="1875161" y="4395022"/>
          <a:ext cx="8128002" cy="2123440"/>
        </p:xfrm>
        <a:graphic>
          <a:graphicData uri="http://schemas.openxmlformats.org/drawingml/2006/table">
            <a:tbl>
              <a:tblPr firstRow="1" bandRow="1">
                <a:tableStyleId>{5C22544A-7EE6-4342-B048-85BDC9FD1C3A}</a:tableStyleId>
              </a:tblPr>
              <a:tblGrid>
                <a:gridCol w="1354667">
                  <a:extLst>
                    <a:ext uri="{9D8B030D-6E8A-4147-A177-3AD203B41FA5}">
                      <a16:colId xmlns:a16="http://schemas.microsoft.com/office/drawing/2014/main" val="3052330562"/>
                    </a:ext>
                  </a:extLst>
                </a:gridCol>
                <a:gridCol w="1354667">
                  <a:extLst>
                    <a:ext uri="{9D8B030D-6E8A-4147-A177-3AD203B41FA5}">
                      <a16:colId xmlns:a16="http://schemas.microsoft.com/office/drawing/2014/main" val="2261239869"/>
                    </a:ext>
                  </a:extLst>
                </a:gridCol>
                <a:gridCol w="1354667">
                  <a:extLst>
                    <a:ext uri="{9D8B030D-6E8A-4147-A177-3AD203B41FA5}">
                      <a16:colId xmlns:a16="http://schemas.microsoft.com/office/drawing/2014/main" val="1298997963"/>
                    </a:ext>
                  </a:extLst>
                </a:gridCol>
                <a:gridCol w="1354667">
                  <a:extLst>
                    <a:ext uri="{9D8B030D-6E8A-4147-A177-3AD203B41FA5}">
                      <a16:colId xmlns:a16="http://schemas.microsoft.com/office/drawing/2014/main" val="3946454052"/>
                    </a:ext>
                  </a:extLst>
                </a:gridCol>
                <a:gridCol w="1354667">
                  <a:extLst>
                    <a:ext uri="{9D8B030D-6E8A-4147-A177-3AD203B41FA5}">
                      <a16:colId xmlns:a16="http://schemas.microsoft.com/office/drawing/2014/main" val="2480240073"/>
                    </a:ext>
                  </a:extLst>
                </a:gridCol>
                <a:gridCol w="1354667">
                  <a:extLst>
                    <a:ext uri="{9D8B030D-6E8A-4147-A177-3AD203B41FA5}">
                      <a16:colId xmlns:a16="http://schemas.microsoft.com/office/drawing/2014/main" val="881228242"/>
                    </a:ext>
                  </a:extLst>
                </a:gridCol>
              </a:tblGrid>
              <a:tr h="370840">
                <a:tc>
                  <a:txBody>
                    <a:bodyPr/>
                    <a:lstStyle/>
                    <a:p>
                      <a:pPr algn="ctr"/>
                      <a:endParaRPr lang="fr-FR"/>
                    </a:p>
                  </a:txBody>
                  <a:tcPr/>
                </a:tc>
                <a:tc>
                  <a:txBody>
                    <a:bodyPr/>
                    <a:lstStyle/>
                    <a:p>
                      <a:pPr algn="ctr"/>
                      <a:endParaRPr lang="fr-FR" dirty="0"/>
                    </a:p>
                  </a:txBody>
                  <a:tcPr/>
                </a:tc>
                <a:tc>
                  <a:txBody>
                    <a:bodyPr/>
                    <a:lstStyle/>
                    <a:p>
                      <a:pPr algn="ctr"/>
                      <a:r>
                        <a:rPr lang="fr-FR" dirty="0"/>
                        <a:t>J2</a:t>
                      </a:r>
                    </a:p>
                  </a:txBody>
                  <a:tcPr/>
                </a:tc>
                <a:tc>
                  <a:txBody>
                    <a:bodyPr/>
                    <a:lstStyle/>
                    <a:p>
                      <a:pPr algn="ctr"/>
                      <a:r>
                        <a:rPr lang="fr-FR" dirty="0"/>
                        <a:t>J1</a:t>
                      </a:r>
                    </a:p>
                  </a:txBody>
                  <a:tcPr/>
                </a:tc>
                <a:tc>
                  <a:txBody>
                    <a:bodyPr/>
                    <a:lstStyle/>
                    <a:p>
                      <a:pPr algn="ctr"/>
                      <a:r>
                        <a:rPr lang="fr-FR" dirty="0"/>
                        <a:t>J2</a:t>
                      </a:r>
                    </a:p>
                  </a:txBody>
                  <a:tcPr/>
                </a:tc>
                <a:tc>
                  <a:txBody>
                    <a:bodyPr/>
                    <a:lstStyle/>
                    <a:p>
                      <a:pPr algn="ctr"/>
                      <a:r>
                        <a:rPr lang="fr-FR" dirty="0"/>
                        <a:t>J3</a:t>
                      </a:r>
                    </a:p>
                  </a:txBody>
                  <a:tcPr/>
                </a:tc>
                <a:extLst>
                  <a:ext uri="{0D108BD9-81ED-4DB2-BD59-A6C34878D82A}">
                    <a16:rowId xmlns:a16="http://schemas.microsoft.com/office/drawing/2014/main" val="1818373032"/>
                  </a:ext>
                </a:extLst>
              </a:tr>
              <a:tr h="370840">
                <a:tc>
                  <a:txBody>
                    <a:bodyPr/>
                    <a:lstStyle/>
                    <a:p>
                      <a:pPr algn="ctr"/>
                      <a:r>
                        <a:rPr lang="fr-FR" dirty="0"/>
                        <a:t>Partie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dirty="0"/>
                        <a:t>J1-J3     6 </a:t>
                      </a:r>
                    </a:p>
                    <a:p>
                      <a:pPr algn="ctr"/>
                      <a:endParaRPr lang="fr-FR" dirty="0"/>
                    </a:p>
                  </a:txBody>
                  <a:tcPr/>
                </a:tc>
                <a:tc>
                  <a:txBody>
                    <a:bodyPr/>
                    <a:lstStyle/>
                    <a:p>
                      <a:pPr algn="ctr"/>
                      <a:r>
                        <a:rPr lang="fr-FR" dirty="0"/>
                        <a:t>J2       2</a:t>
                      </a:r>
                    </a:p>
                  </a:txBody>
                  <a:tcPr/>
                </a:tc>
                <a:tc>
                  <a:txBody>
                    <a:bodyPr/>
                    <a:lstStyle/>
                    <a:p>
                      <a:pPr algn="ctr"/>
                      <a:r>
                        <a:rPr lang="fr-FR" dirty="0"/>
                        <a:t>6</a:t>
                      </a:r>
                    </a:p>
                  </a:txBody>
                  <a:tcPr/>
                </a:tc>
                <a:tc>
                  <a:txBody>
                    <a:bodyPr/>
                    <a:lstStyle/>
                    <a:p>
                      <a:pPr algn="ctr"/>
                      <a:r>
                        <a:rPr lang="fr-FR" dirty="0"/>
                        <a:t>2</a:t>
                      </a:r>
                    </a:p>
                  </a:txBody>
                  <a:tcPr/>
                </a:tc>
                <a:tc>
                  <a:txBody>
                    <a:bodyPr/>
                    <a:lstStyle/>
                    <a:p>
                      <a:pPr algn="ctr"/>
                      <a:r>
                        <a:rPr lang="fr-FR" dirty="0"/>
                        <a:t>6</a:t>
                      </a:r>
                    </a:p>
                  </a:txBody>
                  <a:tcPr/>
                </a:tc>
                <a:extLst>
                  <a:ext uri="{0D108BD9-81ED-4DB2-BD59-A6C34878D82A}">
                    <a16:rowId xmlns:a16="http://schemas.microsoft.com/office/drawing/2014/main" val="1061332840"/>
                  </a:ext>
                </a:extLst>
              </a:tr>
              <a:tr h="370840">
                <a:tc>
                  <a:txBody>
                    <a:bodyPr/>
                    <a:lstStyle/>
                    <a:p>
                      <a:pPr algn="ctr"/>
                      <a:r>
                        <a:rPr lang="fr-FR" dirty="0"/>
                        <a:t>Partie 2</a:t>
                      </a:r>
                    </a:p>
                  </a:txBody>
                  <a:tcPr/>
                </a:tc>
                <a:tc>
                  <a:txBody>
                    <a:bodyPr/>
                    <a:lstStyle/>
                    <a:p>
                      <a:pPr algn="ctr"/>
                      <a:r>
                        <a:rPr lang="fr-FR" dirty="0"/>
                        <a:t>J1-J2     4</a:t>
                      </a:r>
                    </a:p>
                  </a:txBody>
                  <a:tcPr/>
                </a:tc>
                <a:tc>
                  <a:txBody>
                    <a:bodyPr/>
                    <a:lstStyle/>
                    <a:p>
                      <a:pPr algn="ctr"/>
                      <a:r>
                        <a:rPr lang="fr-FR" dirty="0"/>
                        <a:t>J3       4</a:t>
                      </a:r>
                    </a:p>
                  </a:txBody>
                  <a:tcPr/>
                </a:tc>
                <a:tc>
                  <a:txBody>
                    <a:bodyPr/>
                    <a:lstStyle/>
                    <a:p>
                      <a:pPr algn="ctr"/>
                      <a:r>
                        <a:rPr lang="fr-FR" dirty="0"/>
                        <a:t>4</a:t>
                      </a:r>
                    </a:p>
                  </a:txBody>
                  <a:tcPr/>
                </a:tc>
                <a:tc>
                  <a:txBody>
                    <a:bodyPr/>
                    <a:lstStyle/>
                    <a:p>
                      <a:pPr algn="ctr"/>
                      <a:r>
                        <a:rPr lang="fr-FR" dirty="0"/>
                        <a:t>4</a:t>
                      </a:r>
                    </a:p>
                  </a:txBody>
                  <a:tcPr/>
                </a:tc>
                <a:tc>
                  <a:txBody>
                    <a:bodyPr/>
                    <a:lstStyle/>
                    <a:p>
                      <a:pPr algn="ctr"/>
                      <a:r>
                        <a:rPr lang="fr-FR" dirty="0"/>
                        <a:t>4</a:t>
                      </a:r>
                    </a:p>
                  </a:txBody>
                  <a:tcPr/>
                </a:tc>
                <a:extLst>
                  <a:ext uri="{0D108BD9-81ED-4DB2-BD59-A6C34878D82A}">
                    <a16:rowId xmlns:a16="http://schemas.microsoft.com/office/drawing/2014/main" val="3615108500"/>
                  </a:ext>
                </a:extLst>
              </a:tr>
              <a:tr h="370840">
                <a:tc>
                  <a:txBody>
                    <a:bodyPr/>
                    <a:lstStyle/>
                    <a:p>
                      <a:pPr algn="ctr"/>
                      <a:r>
                        <a:rPr lang="fr-FR" dirty="0"/>
                        <a:t>Partie 3</a:t>
                      </a:r>
                    </a:p>
                  </a:txBody>
                  <a:tcPr/>
                </a:tc>
                <a:tc>
                  <a:txBody>
                    <a:bodyPr/>
                    <a:lstStyle/>
                    <a:p>
                      <a:pPr algn="ctr"/>
                      <a:r>
                        <a:rPr lang="fr-FR" dirty="0"/>
                        <a:t>J2-J3     3</a:t>
                      </a:r>
                    </a:p>
                  </a:txBody>
                  <a:tcPr/>
                </a:tc>
                <a:tc>
                  <a:txBody>
                    <a:bodyPr/>
                    <a:lstStyle/>
                    <a:p>
                      <a:pPr algn="ctr"/>
                      <a:r>
                        <a:rPr lang="fr-FR" dirty="0"/>
                        <a:t>J1       5</a:t>
                      </a:r>
                    </a:p>
                  </a:txBody>
                  <a:tcPr/>
                </a:tc>
                <a:tc>
                  <a:txBody>
                    <a:bodyPr/>
                    <a:lstStyle/>
                    <a:p>
                      <a:pPr algn="ctr"/>
                      <a:r>
                        <a:rPr lang="fr-FR" dirty="0"/>
                        <a:t>5</a:t>
                      </a:r>
                    </a:p>
                  </a:txBody>
                  <a:tcPr/>
                </a:tc>
                <a:tc>
                  <a:txBody>
                    <a:bodyPr/>
                    <a:lstStyle/>
                    <a:p>
                      <a:pPr algn="ctr"/>
                      <a:r>
                        <a:rPr lang="fr-FR" dirty="0"/>
                        <a:t>3</a:t>
                      </a:r>
                    </a:p>
                  </a:txBody>
                  <a:tcPr/>
                </a:tc>
                <a:tc>
                  <a:txBody>
                    <a:bodyPr/>
                    <a:lstStyle/>
                    <a:p>
                      <a:pPr algn="ctr"/>
                      <a:r>
                        <a:rPr lang="fr-FR" dirty="0"/>
                        <a:t>3</a:t>
                      </a:r>
                    </a:p>
                  </a:txBody>
                  <a:tcPr/>
                </a:tc>
                <a:extLst>
                  <a:ext uri="{0D108BD9-81ED-4DB2-BD59-A6C34878D82A}">
                    <a16:rowId xmlns:a16="http://schemas.microsoft.com/office/drawing/2014/main" val="1624365114"/>
                  </a:ext>
                </a:extLst>
              </a:tr>
              <a:tr h="370840">
                <a:tc>
                  <a:txBody>
                    <a:bodyPr/>
                    <a:lstStyle/>
                    <a:p>
                      <a:pPr algn="ctr"/>
                      <a:endParaRPr lang="fr-FR"/>
                    </a:p>
                  </a:txBody>
                  <a:tcPr/>
                </a:tc>
                <a:tc>
                  <a:txBody>
                    <a:bodyPr/>
                    <a:lstStyle/>
                    <a:p>
                      <a:pPr algn="ctr"/>
                      <a:endParaRPr lang="fr-FR"/>
                    </a:p>
                  </a:txBody>
                  <a:tcPr/>
                </a:tc>
                <a:tc>
                  <a:txBody>
                    <a:bodyPr/>
                    <a:lstStyle/>
                    <a:p>
                      <a:pPr algn="ctr"/>
                      <a:endParaRPr lang="fr-FR"/>
                    </a:p>
                  </a:txBody>
                  <a:tcPr/>
                </a:tc>
                <a:tc>
                  <a:txBody>
                    <a:bodyPr/>
                    <a:lstStyle/>
                    <a:p>
                      <a:pPr algn="ctr"/>
                      <a:r>
                        <a:rPr lang="fr-FR" dirty="0"/>
                        <a:t>15</a:t>
                      </a:r>
                    </a:p>
                  </a:txBody>
                  <a:tcPr/>
                </a:tc>
                <a:tc>
                  <a:txBody>
                    <a:bodyPr/>
                    <a:lstStyle/>
                    <a:p>
                      <a:pPr algn="ctr"/>
                      <a:r>
                        <a:rPr lang="fr-FR" dirty="0"/>
                        <a:t>9</a:t>
                      </a:r>
                    </a:p>
                  </a:txBody>
                  <a:tcPr/>
                </a:tc>
                <a:tc>
                  <a:txBody>
                    <a:bodyPr/>
                    <a:lstStyle/>
                    <a:p>
                      <a:pPr algn="ctr"/>
                      <a:r>
                        <a:rPr lang="fr-FR" dirty="0"/>
                        <a:t>13</a:t>
                      </a:r>
                    </a:p>
                  </a:txBody>
                  <a:tcPr/>
                </a:tc>
                <a:extLst>
                  <a:ext uri="{0D108BD9-81ED-4DB2-BD59-A6C34878D82A}">
                    <a16:rowId xmlns:a16="http://schemas.microsoft.com/office/drawing/2014/main" val="2726611651"/>
                  </a:ext>
                </a:extLst>
              </a:tr>
            </a:tbl>
          </a:graphicData>
        </a:graphic>
      </p:graphicFrame>
    </p:spTree>
    <p:extLst>
      <p:ext uri="{BB962C8B-B14F-4D97-AF65-F5344CB8AC3E}">
        <p14:creationId xmlns:p14="http://schemas.microsoft.com/office/powerpoint/2010/main" val="17054004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6D257B12-C0D3-4046-9894-DED6FE341315}"/>
              </a:ext>
            </a:extLst>
          </p:cNvPr>
          <p:cNvSpPr txBox="1"/>
          <p:nvPr/>
        </p:nvSpPr>
        <p:spPr>
          <a:xfrm>
            <a:off x="1447060" y="905522"/>
            <a:ext cx="8868792" cy="923330"/>
          </a:xfrm>
          <a:prstGeom prst="rect">
            <a:avLst/>
          </a:prstGeom>
          <a:noFill/>
        </p:spPr>
        <p:txBody>
          <a:bodyPr wrap="square" rtlCol="0">
            <a:spAutoFit/>
          </a:bodyPr>
          <a:lstStyle/>
          <a:p>
            <a:pPr algn="ctr"/>
            <a:r>
              <a:rPr lang="fr-FR" sz="5400" dirty="0"/>
              <a:t>Peut-on jouer à Deux?</a:t>
            </a:r>
          </a:p>
        </p:txBody>
      </p:sp>
    </p:spTree>
    <p:extLst>
      <p:ext uri="{BB962C8B-B14F-4D97-AF65-F5344CB8AC3E}">
        <p14:creationId xmlns:p14="http://schemas.microsoft.com/office/powerpoint/2010/main" val="25496366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6D257B12-C0D3-4046-9894-DED6FE341315}"/>
              </a:ext>
            </a:extLst>
          </p:cNvPr>
          <p:cNvSpPr txBox="1"/>
          <p:nvPr/>
        </p:nvSpPr>
        <p:spPr>
          <a:xfrm>
            <a:off x="1447060" y="905522"/>
            <a:ext cx="8868792" cy="4247317"/>
          </a:xfrm>
          <a:prstGeom prst="rect">
            <a:avLst/>
          </a:prstGeom>
          <a:noFill/>
        </p:spPr>
        <p:txBody>
          <a:bodyPr wrap="square" rtlCol="0">
            <a:spAutoFit/>
          </a:bodyPr>
          <a:lstStyle/>
          <a:p>
            <a:pPr algn="ctr"/>
            <a:r>
              <a:rPr lang="fr-FR" sz="5400" dirty="0"/>
              <a:t>Oui. Il suffit tout simplement de faire comme ceci :</a:t>
            </a:r>
          </a:p>
          <a:p>
            <a:pPr algn="ctr"/>
            <a:endParaRPr lang="fr-FR" sz="5400" dirty="0"/>
          </a:p>
          <a:p>
            <a:pPr algn="ctr"/>
            <a:r>
              <a:rPr lang="fr-FR" sz="5400" dirty="0"/>
              <a:t>Chaque joueur joue avec un endormi. </a:t>
            </a:r>
          </a:p>
        </p:txBody>
      </p:sp>
    </p:spTree>
    <p:extLst>
      <p:ext uri="{BB962C8B-B14F-4D97-AF65-F5344CB8AC3E}">
        <p14:creationId xmlns:p14="http://schemas.microsoft.com/office/powerpoint/2010/main" val="36223033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6D257B12-C0D3-4046-9894-DED6FE341315}"/>
              </a:ext>
            </a:extLst>
          </p:cNvPr>
          <p:cNvSpPr txBox="1"/>
          <p:nvPr/>
        </p:nvSpPr>
        <p:spPr>
          <a:xfrm>
            <a:off x="1447060" y="905522"/>
            <a:ext cx="8868792" cy="6740307"/>
          </a:xfrm>
          <a:prstGeom prst="rect">
            <a:avLst/>
          </a:prstGeom>
          <a:noFill/>
        </p:spPr>
        <p:txBody>
          <a:bodyPr wrap="square" rtlCol="0">
            <a:spAutoFit/>
          </a:bodyPr>
          <a:lstStyle/>
          <a:p>
            <a:pPr algn="ctr"/>
            <a:r>
              <a:rPr lang="fr-FR" sz="5400" dirty="0"/>
              <a:t>Exemple : </a:t>
            </a:r>
          </a:p>
          <a:p>
            <a:pPr algn="ctr"/>
            <a:endParaRPr lang="fr-FR" sz="5400" dirty="0"/>
          </a:p>
          <a:p>
            <a:pPr algn="ctr"/>
            <a:r>
              <a:rPr lang="fr-FR" sz="5400" dirty="0"/>
              <a:t>J1 distribue et entame.</a:t>
            </a:r>
          </a:p>
          <a:p>
            <a:pPr algn="ctr"/>
            <a:r>
              <a:rPr lang="fr-FR" sz="5400" dirty="0"/>
              <a:t>J2 étale son jeu. J4 joue pour lui.</a:t>
            </a:r>
          </a:p>
          <a:p>
            <a:pPr algn="ctr"/>
            <a:r>
              <a:rPr lang="fr-FR" sz="5400" dirty="0"/>
              <a:t>J3 étale son jeu. J1 joue pour lui. A partir de là, J1 et J4 </a:t>
            </a:r>
            <a:r>
              <a:rPr lang="fr-FR" sz="5400" dirty="0" err="1"/>
              <a:t>joent</a:t>
            </a:r>
            <a:r>
              <a:rPr lang="fr-FR" sz="5400" dirty="0"/>
              <a:t> avec deux jeux.  </a:t>
            </a:r>
          </a:p>
        </p:txBody>
      </p:sp>
    </p:spTree>
    <p:extLst>
      <p:ext uri="{BB962C8B-B14F-4D97-AF65-F5344CB8AC3E}">
        <p14:creationId xmlns:p14="http://schemas.microsoft.com/office/powerpoint/2010/main" val="35878011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6D257B12-C0D3-4046-9894-DED6FE341315}"/>
              </a:ext>
            </a:extLst>
          </p:cNvPr>
          <p:cNvSpPr txBox="1"/>
          <p:nvPr/>
        </p:nvSpPr>
        <p:spPr>
          <a:xfrm>
            <a:off x="1447060" y="905522"/>
            <a:ext cx="8868792" cy="3416320"/>
          </a:xfrm>
          <a:prstGeom prst="rect">
            <a:avLst/>
          </a:prstGeom>
          <a:noFill/>
        </p:spPr>
        <p:txBody>
          <a:bodyPr wrap="square" rtlCol="0">
            <a:spAutoFit/>
          </a:bodyPr>
          <a:lstStyle/>
          <a:p>
            <a:pPr algn="ctr"/>
            <a:r>
              <a:rPr lang="fr-FR" sz="5400" dirty="0"/>
              <a:t>Une seconde possibilité :</a:t>
            </a:r>
          </a:p>
          <a:p>
            <a:pPr algn="ctr"/>
            <a:endParaRPr lang="fr-FR" sz="5400" dirty="0"/>
          </a:p>
          <a:p>
            <a:pPr algn="ctr"/>
            <a:r>
              <a:rPr lang="fr-FR" sz="5400" dirty="0"/>
              <a:t>On utilise la technique de la manille découverte. </a:t>
            </a:r>
          </a:p>
        </p:txBody>
      </p:sp>
    </p:spTree>
    <p:extLst>
      <p:ext uri="{BB962C8B-B14F-4D97-AF65-F5344CB8AC3E}">
        <p14:creationId xmlns:p14="http://schemas.microsoft.com/office/powerpoint/2010/main" val="22363220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 name="Image 57">
            <a:extLst>
              <a:ext uri="{FF2B5EF4-FFF2-40B4-BE49-F238E27FC236}">
                <a16:creationId xmlns:a16="http://schemas.microsoft.com/office/drawing/2014/main" id="{77A41B9F-66E1-4331-ADF2-23AF7C830CA0}"/>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11317195" y="5453605"/>
            <a:ext cx="874805" cy="1354627"/>
          </a:xfrm>
          <a:prstGeom prst="rect">
            <a:avLst/>
          </a:prstGeom>
        </p:spPr>
      </p:pic>
      <p:pic>
        <p:nvPicPr>
          <p:cNvPr id="57" name="Image 56">
            <a:extLst>
              <a:ext uri="{FF2B5EF4-FFF2-40B4-BE49-F238E27FC236}">
                <a16:creationId xmlns:a16="http://schemas.microsoft.com/office/drawing/2014/main" id="{BB5B42F1-799E-4EC6-853D-C38D1DD6AEFB}"/>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11197919" y="199216"/>
            <a:ext cx="874805" cy="1354627"/>
          </a:xfrm>
          <a:prstGeom prst="rect">
            <a:avLst/>
          </a:prstGeom>
        </p:spPr>
      </p:pic>
      <p:pic>
        <p:nvPicPr>
          <p:cNvPr id="56" name="Image 55">
            <a:extLst>
              <a:ext uri="{FF2B5EF4-FFF2-40B4-BE49-F238E27FC236}">
                <a16:creationId xmlns:a16="http://schemas.microsoft.com/office/drawing/2014/main" id="{DB7A33FB-7E0F-47A7-806A-86203AEF59A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10578170" y="5474510"/>
            <a:ext cx="874805" cy="1354627"/>
          </a:xfrm>
          <a:prstGeom prst="rect">
            <a:avLst/>
          </a:prstGeom>
        </p:spPr>
      </p:pic>
      <p:pic>
        <p:nvPicPr>
          <p:cNvPr id="55" name="Image 54">
            <a:extLst>
              <a:ext uri="{FF2B5EF4-FFF2-40B4-BE49-F238E27FC236}">
                <a16:creationId xmlns:a16="http://schemas.microsoft.com/office/drawing/2014/main" id="{C8F3975A-28E2-48D1-ABF6-2C926623C79E}"/>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10576443" y="206768"/>
            <a:ext cx="874805" cy="1354627"/>
          </a:xfrm>
          <a:prstGeom prst="rect">
            <a:avLst/>
          </a:prstGeom>
        </p:spPr>
      </p:pic>
      <p:pic>
        <p:nvPicPr>
          <p:cNvPr id="54" name="Image 53">
            <a:extLst>
              <a:ext uri="{FF2B5EF4-FFF2-40B4-BE49-F238E27FC236}">
                <a16:creationId xmlns:a16="http://schemas.microsoft.com/office/drawing/2014/main" id="{BCAC07D3-8CF3-4C9A-A102-5AEF17D45CFC}"/>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10009670" y="5474509"/>
            <a:ext cx="874805" cy="1354627"/>
          </a:xfrm>
          <a:prstGeom prst="rect">
            <a:avLst/>
          </a:prstGeom>
        </p:spPr>
      </p:pic>
      <p:pic>
        <p:nvPicPr>
          <p:cNvPr id="53" name="Image 52">
            <a:extLst>
              <a:ext uri="{FF2B5EF4-FFF2-40B4-BE49-F238E27FC236}">
                <a16:creationId xmlns:a16="http://schemas.microsoft.com/office/drawing/2014/main" id="{42768E13-78B3-432A-9146-B97E697CD02C}"/>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10293020" y="185864"/>
            <a:ext cx="874805" cy="1354627"/>
          </a:xfrm>
          <a:prstGeom prst="rect">
            <a:avLst/>
          </a:prstGeom>
        </p:spPr>
      </p:pic>
      <p:pic>
        <p:nvPicPr>
          <p:cNvPr id="52" name="Image 51">
            <a:extLst>
              <a:ext uri="{FF2B5EF4-FFF2-40B4-BE49-F238E27FC236}">
                <a16:creationId xmlns:a16="http://schemas.microsoft.com/office/drawing/2014/main" id="{62A7DB60-7794-4D3C-867F-21AA5579CF7E}"/>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9568307" y="5484746"/>
            <a:ext cx="874805" cy="1354627"/>
          </a:xfrm>
          <a:prstGeom prst="rect">
            <a:avLst/>
          </a:prstGeom>
        </p:spPr>
      </p:pic>
      <p:pic>
        <p:nvPicPr>
          <p:cNvPr id="51" name="Image 50">
            <a:extLst>
              <a:ext uri="{FF2B5EF4-FFF2-40B4-BE49-F238E27FC236}">
                <a16:creationId xmlns:a16="http://schemas.microsoft.com/office/drawing/2014/main" id="{D739FF28-BD17-4E2A-A5FB-F926AD9E8B5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9720559" y="180591"/>
            <a:ext cx="874805" cy="1354627"/>
          </a:xfrm>
          <a:prstGeom prst="rect">
            <a:avLst/>
          </a:prstGeom>
        </p:spPr>
      </p:pic>
      <p:pic>
        <p:nvPicPr>
          <p:cNvPr id="8" name="Image 7">
            <a:extLst>
              <a:ext uri="{FF2B5EF4-FFF2-40B4-BE49-F238E27FC236}">
                <a16:creationId xmlns:a16="http://schemas.microsoft.com/office/drawing/2014/main" id="{7243667B-A78D-4E9E-B347-93ED346CE244}"/>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8857342" y="5494983"/>
            <a:ext cx="874805" cy="1354627"/>
          </a:xfrm>
          <a:prstGeom prst="rect">
            <a:avLst/>
          </a:prstGeom>
        </p:spPr>
      </p:pic>
      <p:pic>
        <p:nvPicPr>
          <p:cNvPr id="10" name="Image 9">
            <a:extLst>
              <a:ext uri="{FF2B5EF4-FFF2-40B4-BE49-F238E27FC236}">
                <a16:creationId xmlns:a16="http://schemas.microsoft.com/office/drawing/2014/main" id="{0C000A2F-4501-45E8-85E5-E8D8C1FD099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9088195" y="190828"/>
            <a:ext cx="874805" cy="1354627"/>
          </a:xfrm>
          <a:prstGeom prst="rect">
            <a:avLst/>
          </a:prstGeom>
        </p:spPr>
      </p:pic>
      <p:pic>
        <p:nvPicPr>
          <p:cNvPr id="12" name="Image 11">
            <a:extLst>
              <a:ext uri="{FF2B5EF4-FFF2-40B4-BE49-F238E27FC236}">
                <a16:creationId xmlns:a16="http://schemas.microsoft.com/office/drawing/2014/main" id="{F52311FD-BB4E-47DA-BEFB-CEF95B006C9E}"/>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8314467" y="5503371"/>
            <a:ext cx="874805" cy="1354627"/>
          </a:xfrm>
          <a:prstGeom prst="rect">
            <a:avLst/>
          </a:prstGeom>
        </p:spPr>
      </p:pic>
      <p:pic>
        <p:nvPicPr>
          <p:cNvPr id="14" name="Image 13">
            <a:extLst>
              <a:ext uri="{FF2B5EF4-FFF2-40B4-BE49-F238E27FC236}">
                <a16:creationId xmlns:a16="http://schemas.microsoft.com/office/drawing/2014/main" id="{8590416D-01AB-4DC2-BB7D-ED65F136E39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8545319" y="199216"/>
            <a:ext cx="874805" cy="1354627"/>
          </a:xfrm>
          <a:prstGeom prst="rect">
            <a:avLst/>
          </a:prstGeom>
        </p:spPr>
      </p:pic>
      <p:pic>
        <p:nvPicPr>
          <p:cNvPr id="15" name="Image 14">
            <a:extLst>
              <a:ext uri="{FF2B5EF4-FFF2-40B4-BE49-F238E27FC236}">
                <a16:creationId xmlns:a16="http://schemas.microsoft.com/office/drawing/2014/main" id="{400802A5-B2C5-4079-8F7A-85E56ADD6605}"/>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7877064" y="5503372"/>
            <a:ext cx="874805" cy="1354627"/>
          </a:xfrm>
          <a:prstGeom prst="rect">
            <a:avLst/>
          </a:prstGeom>
        </p:spPr>
      </p:pic>
      <p:pic>
        <p:nvPicPr>
          <p:cNvPr id="17" name="Image 16">
            <a:extLst>
              <a:ext uri="{FF2B5EF4-FFF2-40B4-BE49-F238E27FC236}">
                <a16:creationId xmlns:a16="http://schemas.microsoft.com/office/drawing/2014/main" id="{B19A9258-1C4A-4EFA-97DD-ED4870570FC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8029316" y="199216"/>
            <a:ext cx="874805" cy="1354627"/>
          </a:xfrm>
          <a:prstGeom prst="rect">
            <a:avLst/>
          </a:prstGeom>
        </p:spPr>
      </p:pic>
      <p:pic>
        <p:nvPicPr>
          <p:cNvPr id="19" name="Image 18">
            <a:extLst>
              <a:ext uri="{FF2B5EF4-FFF2-40B4-BE49-F238E27FC236}">
                <a16:creationId xmlns:a16="http://schemas.microsoft.com/office/drawing/2014/main" id="{AEAEED20-95A7-4370-B16D-4428B7FC878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7334188" y="5503373"/>
            <a:ext cx="874805" cy="1354627"/>
          </a:xfrm>
          <a:prstGeom prst="rect">
            <a:avLst/>
          </a:prstGeom>
        </p:spPr>
      </p:pic>
      <p:pic>
        <p:nvPicPr>
          <p:cNvPr id="21" name="Image 20">
            <a:extLst>
              <a:ext uri="{FF2B5EF4-FFF2-40B4-BE49-F238E27FC236}">
                <a16:creationId xmlns:a16="http://schemas.microsoft.com/office/drawing/2014/main" id="{EBF1542D-453C-4A33-BB46-295847B96B00}"/>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7486440" y="199215"/>
            <a:ext cx="874805" cy="1354627"/>
          </a:xfrm>
          <a:prstGeom prst="rect">
            <a:avLst/>
          </a:prstGeom>
        </p:spPr>
      </p:pic>
      <p:pic>
        <p:nvPicPr>
          <p:cNvPr id="23" name="Image 22">
            <a:extLst>
              <a:ext uri="{FF2B5EF4-FFF2-40B4-BE49-F238E27FC236}">
                <a16:creationId xmlns:a16="http://schemas.microsoft.com/office/drawing/2014/main" id="{3B83F0DC-349B-4E62-9DD2-FB8E10BEC3F5}"/>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5534274" y="5162358"/>
            <a:ext cx="874805" cy="1354627"/>
          </a:xfrm>
          <a:prstGeom prst="rect">
            <a:avLst/>
          </a:prstGeom>
        </p:spPr>
      </p:pic>
      <p:pic>
        <p:nvPicPr>
          <p:cNvPr id="25" name="Image 24">
            <a:extLst>
              <a:ext uri="{FF2B5EF4-FFF2-40B4-BE49-F238E27FC236}">
                <a16:creationId xmlns:a16="http://schemas.microsoft.com/office/drawing/2014/main" id="{782F3C6A-6ED6-4D4C-A403-E77DED11BD0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5603123" y="337973"/>
            <a:ext cx="874805" cy="1354627"/>
          </a:xfrm>
          <a:prstGeom prst="rect">
            <a:avLst/>
          </a:prstGeom>
        </p:spPr>
      </p:pic>
      <p:pic>
        <p:nvPicPr>
          <p:cNvPr id="27" name="Image 26">
            <a:extLst>
              <a:ext uri="{FF2B5EF4-FFF2-40B4-BE49-F238E27FC236}">
                <a16:creationId xmlns:a16="http://schemas.microsoft.com/office/drawing/2014/main" id="{9A8791DF-4247-4D60-879A-1D0CBD3EF38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4513370" y="5162358"/>
            <a:ext cx="874805" cy="1354627"/>
          </a:xfrm>
          <a:prstGeom prst="rect">
            <a:avLst/>
          </a:prstGeom>
        </p:spPr>
      </p:pic>
      <p:pic>
        <p:nvPicPr>
          <p:cNvPr id="29" name="Image 28">
            <a:extLst>
              <a:ext uri="{FF2B5EF4-FFF2-40B4-BE49-F238E27FC236}">
                <a16:creationId xmlns:a16="http://schemas.microsoft.com/office/drawing/2014/main" id="{295F6FA6-62A5-46F7-87F7-88E3884D9B30}"/>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4544244" y="354723"/>
            <a:ext cx="874805" cy="1354627"/>
          </a:xfrm>
          <a:prstGeom prst="rect">
            <a:avLst/>
          </a:prstGeom>
        </p:spPr>
      </p:pic>
      <p:pic>
        <p:nvPicPr>
          <p:cNvPr id="31" name="Image 30">
            <a:extLst>
              <a:ext uri="{FF2B5EF4-FFF2-40B4-BE49-F238E27FC236}">
                <a16:creationId xmlns:a16="http://schemas.microsoft.com/office/drawing/2014/main" id="{52D49C63-82AC-4781-B8B1-40E219B54F6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3382044" y="5162359"/>
            <a:ext cx="874805" cy="1354627"/>
          </a:xfrm>
          <a:prstGeom prst="rect">
            <a:avLst/>
          </a:prstGeom>
        </p:spPr>
      </p:pic>
      <p:pic>
        <p:nvPicPr>
          <p:cNvPr id="33" name="Image 32">
            <a:extLst>
              <a:ext uri="{FF2B5EF4-FFF2-40B4-BE49-F238E27FC236}">
                <a16:creationId xmlns:a16="http://schemas.microsoft.com/office/drawing/2014/main" id="{6597D650-E48C-4406-91E2-07681FE7E06E}"/>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3485365" y="337973"/>
            <a:ext cx="874805" cy="1354627"/>
          </a:xfrm>
          <a:prstGeom prst="rect">
            <a:avLst/>
          </a:prstGeom>
        </p:spPr>
      </p:pic>
      <p:pic>
        <p:nvPicPr>
          <p:cNvPr id="35" name="Image 34">
            <a:extLst>
              <a:ext uri="{FF2B5EF4-FFF2-40B4-BE49-F238E27FC236}">
                <a16:creationId xmlns:a16="http://schemas.microsoft.com/office/drawing/2014/main" id="{6FFA90F6-353E-4C9C-870E-0906ED7F9ED5}"/>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2261343" y="5134593"/>
            <a:ext cx="874805" cy="1354627"/>
          </a:xfrm>
          <a:prstGeom prst="rect">
            <a:avLst/>
          </a:prstGeom>
        </p:spPr>
      </p:pic>
      <p:pic>
        <p:nvPicPr>
          <p:cNvPr id="37" name="Image 36">
            <a:extLst>
              <a:ext uri="{FF2B5EF4-FFF2-40B4-BE49-F238E27FC236}">
                <a16:creationId xmlns:a16="http://schemas.microsoft.com/office/drawing/2014/main" id="{06672685-DB50-4113-8751-B97C1CE5EC55}"/>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2383098" y="351284"/>
            <a:ext cx="874805" cy="1354627"/>
          </a:xfrm>
          <a:prstGeom prst="rect">
            <a:avLst/>
          </a:prstGeom>
        </p:spPr>
      </p:pic>
      <p:sp>
        <p:nvSpPr>
          <p:cNvPr id="38" name="Rectangle 37">
            <a:extLst>
              <a:ext uri="{FF2B5EF4-FFF2-40B4-BE49-F238E27FC236}">
                <a16:creationId xmlns:a16="http://schemas.microsoft.com/office/drawing/2014/main" id="{21C43C5C-2854-4FB2-859C-0ED168CA33A1}"/>
              </a:ext>
            </a:extLst>
          </p:cNvPr>
          <p:cNvSpPr/>
          <p:nvPr/>
        </p:nvSpPr>
        <p:spPr>
          <a:xfrm>
            <a:off x="3353750" y="2783234"/>
            <a:ext cx="1337370" cy="966681"/>
          </a:xfrm>
          <a:prstGeom prst="rect">
            <a:avLst/>
          </a:prstGeom>
          <a:pattFill prst="pct6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ZoneTexte 38">
            <a:extLst>
              <a:ext uri="{FF2B5EF4-FFF2-40B4-BE49-F238E27FC236}">
                <a16:creationId xmlns:a16="http://schemas.microsoft.com/office/drawing/2014/main" id="{82036DE6-74C2-4157-8698-31895616AAEC}"/>
              </a:ext>
            </a:extLst>
          </p:cNvPr>
          <p:cNvSpPr txBox="1"/>
          <p:nvPr/>
        </p:nvSpPr>
        <p:spPr>
          <a:xfrm>
            <a:off x="3297996" y="3937887"/>
            <a:ext cx="1263698" cy="461665"/>
          </a:xfrm>
          <a:prstGeom prst="rect">
            <a:avLst/>
          </a:prstGeom>
          <a:noFill/>
        </p:spPr>
        <p:txBody>
          <a:bodyPr wrap="square" rtlCol="0">
            <a:spAutoFit/>
          </a:bodyPr>
          <a:lstStyle/>
          <a:p>
            <a:r>
              <a:rPr lang="fr-FR" sz="2400" b="1" dirty="0"/>
              <a:t>Joueur 2 </a:t>
            </a:r>
          </a:p>
        </p:txBody>
      </p:sp>
      <p:sp>
        <p:nvSpPr>
          <p:cNvPr id="41" name="ZoneTexte 40">
            <a:extLst>
              <a:ext uri="{FF2B5EF4-FFF2-40B4-BE49-F238E27FC236}">
                <a16:creationId xmlns:a16="http://schemas.microsoft.com/office/drawing/2014/main" id="{9B8D563B-609A-4636-8CC9-43FB7495C826}"/>
              </a:ext>
            </a:extLst>
          </p:cNvPr>
          <p:cNvSpPr txBox="1"/>
          <p:nvPr/>
        </p:nvSpPr>
        <p:spPr>
          <a:xfrm>
            <a:off x="3317077" y="2114186"/>
            <a:ext cx="2072641" cy="461665"/>
          </a:xfrm>
          <a:prstGeom prst="rect">
            <a:avLst/>
          </a:prstGeom>
          <a:noFill/>
        </p:spPr>
        <p:txBody>
          <a:bodyPr wrap="square" rtlCol="0">
            <a:spAutoFit/>
          </a:bodyPr>
          <a:lstStyle/>
          <a:p>
            <a:r>
              <a:rPr lang="fr-FR" sz="2400" b="1" dirty="0"/>
              <a:t>Océane</a:t>
            </a:r>
          </a:p>
        </p:txBody>
      </p:sp>
      <p:sp>
        <p:nvSpPr>
          <p:cNvPr id="3" name="ZoneTexte 2">
            <a:extLst>
              <a:ext uri="{FF2B5EF4-FFF2-40B4-BE49-F238E27FC236}">
                <a16:creationId xmlns:a16="http://schemas.microsoft.com/office/drawing/2014/main" id="{151BDB9D-9811-40F2-BAAE-672B8877DDC3}"/>
              </a:ext>
            </a:extLst>
          </p:cNvPr>
          <p:cNvSpPr txBox="1"/>
          <p:nvPr/>
        </p:nvSpPr>
        <p:spPr>
          <a:xfrm>
            <a:off x="305750" y="3038137"/>
            <a:ext cx="3048000" cy="923330"/>
          </a:xfrm>
          <a:prstGeom prst="rect">
            <a:avLst/>
          </a:prstGeom>
          <a:noFill/>
        </p:spPr>
        <p:txBody>
          <a:bodyPr wrap="square" rtlCol="0">
            <a:spAutoFit/>
          </a:bodyPr>
          <a:lstStyle/>
          <a:p>
            <a:r>
              <a:rPr lang="fr-FR" dirty="0"/>
              <a:t>Un des joueurs distribue les cartes. Ici, Océane a cette chance. </a:t>
            </a:r>
          </a:p>
        </p:txBody>
      </p:sp>
      <p:pic>
        <p:nvPicPr>
          <p:cNvPr id="43" name="Image 42" descr="Une image contenant dessin, horloge, ordinateur&#10;&#10;Description générée automatiquement">
            <a:extLst>
              <a:ext uri="{FF2B5EF4-FFF2-40B4-BE49-F238E27FC236}">
                <a16:creationId xmlns:a16="http://schemas.microsoft.com/office/drawing/2014/main" id="{CBD6F8E1-5048-47B0-A79F-73E88A0C47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9520" y="337507"/>
            <a:ext cx="860650" cy="1328286"/>
          </a:xfrm>
          <a:prstGeom prst="rect">
            <a:avLst/>
          </a:prstGeom>
        </p:spPr>
      </p:pic>
      <p:pic>
        <p:nvPicPr>
          <p:cNvPr id="44" name="Image 43" descr="Une image contenant dessin, signe, horloge&#10;&#10;Description générée automatiquement">
            <a:extLst>
              <a:ext uri="{FF2B5EF4-FFF2-40B4-BE49-F238E27FC236}">
                <a16:creationId xmlns:a16="http://schemas.microsoft.com/office/drawing/2014/main" id="{57E2F7E4-883D-40C6-98E6-307DCFD488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03123" y="373276"/>
            <a:ext cx="874805" cy="1350132"/>
          </a:xfrm>
          <a:prstGeom prst="rect">
            <a:avLst/>
          </a:prstGeom>
        </p:spPr>
      </p:pic>
      <p:pic>
        <p:nvPicPr>
          <p:cNvPr id="45" name="Image 44" descr="Une image contenant dessin, signe, horloge&#10;&#10;Description générée automatiquement">
            <a:extLst>
              <a:ext uri="{FF2B5EF4-FFF2-40B4-BE49-F238E27FC236}">
                <a16:creationId xmlns:a16="http://schemas.microsoft.com/office/drawing/2014/main" id="{5D689BD0-D421-4CAA-B06B-A6A7EB4E4C9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66802" y="360304"/>
            <a:ext cx="883209" cy="1363103"/>
          </a:xfrm>
          <a:prstGeom prst="rect">
            <a:avLst/>
          </a:prstGeom>
        </p:spPr>
      </p:pic>
      <p:pic>
        <p:nvPicPr>
          <p:cNvPr id="46" name="Image 45">
            <a:extLst>
              <a:ext uri="{FF2B5EF4-FFF2-40B4-BE49-F238E27FC236}">
                <a16:creationId xmlns:a16="http://schemas.microsoft.com/office/drawing/2014/main" id="{FFE2F1DD-4E52-43C0-BCB5-6B834343F7A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18482" y="397079"/>
            <a:ext cx="839421" cy="1295522"/>
          </a:xfrm>
          <a:prstGeom prst="rect">
            <a:avLst/>
          </a:prstGeom>
        </p:spPr>
      </p:pic>
      <p:pic>
        <p:nvPicPr>
          <p:cNvPr id="47" name="Image 46" descr="Une image contenant texte&#10;&#10;Description générée automatiquement">
            <a:extLst>
              <a:ext uri="{FF2B5EF4-FFF2-40B4-BE49-F238E27FC236}">
                <a16:creationId xmlns:a16="http://schemas.microsoft.com/office/drawing/2014/main" id="{A333310C-7CE1-43F5-A229-304E9868A6B0}"/>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4541097" y="5212097"/>
            <a:ext cx="847077" cy="1304890"/>
          </a:xfrm>
          <a:prstGeom prst="rect">
            <a:avLst/>
          </a:prstGeom>
        </p:spPr>
      </p:pic>
      <p:pic>
        <p:nvPicPr>
          <p:cNvPr id="48" name="Image 47">
            <a:extLst>
              <a:ext uri="{FF2B5EF4-FFF2-40B4-BE49-F238E27FC236}">
                <a16:creationId xmlns:a16="http://schemas.microsoft.com/office/drawing/2014/main" id="{0FF90045-82D0-4D65-A8F8-B5200C58650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394109" y="5185474"/>
            <a:ext cx="862740" cy="1331512"/>
          </a:xfrm>
          <a:prstGeom prst="rect">
            <a:avLst/>
          </a:prstGeom>
        </p:spPr>
      </p:pic>
      <p:pic>
        <p:nvPicPr>
          <p:cNvPr id="49" name="Image 48">
            <a:extLst>
              <a:ext uri="{FF2B5EF4-FFF2-40B4-BE49-F238E27FC236}">
                <a16:creationId xmlns:a16="http://schemas.microsoft.com/office/drawing/2014/main" id="{DBBAEC52-9A96-4832-9CD3-CF059B2C1CD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306830" y="5139090"/>
            <a:ext cx="874804" cy="1350131"/>
          </a:xfrm>
          <a:prstGeom prst="rect">
            <a:avLst/>
          </a:prstGeom>
        </p:spPr>
      </p:pic>
      <p:pic>
        <p:nvPicPr>
          <p:cNvPr id="50" name="Image 49">
            <a:extLst>
              <a:ext uri="{FF2B5EF4-FFF2-40B4-BE49-F238E27FC236}">
                <a16:creationId xmlns:a16="http://schemas.microsoft.com/office/drawing/2014/main" id="{49772A7C-0A14-4A87-B67D-0A12694927F9}"/>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526855" y="5201566"/>
            <a:ext cx="882224" cy="1361583"/>
          </a:xfrm>
          <a:prstGeom prst="rect">
            <a:avLst/>
          </a:prstGeom>
        </p:spPr>
      </p:pic>
    </p:spTree>
    <p:extLst>
      <p:ext uri="{BB962C8B-B14F-4D97-AF65-F5344CB8AC3E}">
        <p14:creationId xmlns:p14="http://schemas.microsoft.com/office/powerpoint/2010/main" val="634096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46"/>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48"/>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43"/>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45"/>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47"/>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44"/>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50"/>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51"/>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52"/>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53"/>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54"/>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55"/>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nodeType="clickEffect">
                                  <p:stCondLst>
                                    <p:cond delay="0"/>
                                  </p:stCondLst>
                                  <p:childTnLst>
                                    <p:set>
                                      <p:cBhvr>
                                        <p:cTn id="122" dur="1" fill="hold">
                                          <p:stCondLst>
                                            <p:cond delay="0"/>
                                          </p:stCondLst>
                                        </p:cTn>
                                        <p:tgtEl>
                                          <p:spTgt spid="56"/>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57"/>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nodeType="clickEffect">
                                  <p:stCondLst>
                                    <p:cond delay="0"/>
                                  </p:stCondLst>
                                  <p:childTnLst>
                                    <p:set>
                                      <p:cBhvr>
                                        <p:cTn id="130"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 name="Image 60" descr="Une image contenant dessin, horloge, signe&#10;&#10;Description générée automatiquement">
            <a:extLst>
              <a:ext uri="{FF2B5EF4-FFF2-40B4-BE49-F238E27FC236}">
                <a16:creationId xmlns:a16="http://schemas.microsoft.com/office/drawing/2014/main" id="{28C769E5-848C-48F2-97B4-D07405D329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43720" y="305411"/>
            <a:ext cx="877242" cy="1353894"/>
          </a:xfrm>
          <a:prstGeom prst="rect">
            <a:avLst/>
          </a:prstGeom>
        </p:spPr>
      </p:pic>
      <p:pic>
        <p:nvPicPr>
          <p:cNvPr id="62" name="Image 61" descr="Une image contenant dessin, signe&#10;&#10;Description générée automatiquement">
            <a:extLst>
              <a:ext uri="{FF2B5EF4-FFF2-40B4-BE49-F238E27FC236}">
                <a16:creationId xmlns:a16="http://schemas.microsoft.com/office/drawing/2014/main" id="{309FB4E7-75C8-4745-B722-BD631B0EF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74713" y="284505"/>
            <a:ext cx="877242" cy="1353894"/>
          </a:xfrm>
          <a:prstGeom prst="rect">
            <a:avLst/>
          </a:prstGeom>
        </p:spPr>
      </p:pic>
      <p:pic>
        <p:nvPicPr>
          <p:cNvPr id="59" name="Image 58" descr="Une image contenant dessin&#10;&#10;Description générée automatiquement">
            <a:extLst>
              <a:ext uri="{FF2B5EF4-FFF2-40B4-BE49-F238E27FC236}">
                <a16:creationId xmlns:a16="http://schemas.microsoft.com/office/drawing/2014/main" id="{14920405-79BE-4530-82AC-385A5AB16D1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00928" y="284505"/>
            <a:ext cx="877242" cy="1353894"/>
          </a:xfrm>
          <a:prstGeom prst="rect">
            <a:avLst/>
          </a:prstGeom>
        </p:spPr>
      </p:pic>
      <p:pic>
        <p:nvPicPr>
          <p:cNvPr id="60" name="Image 59" descr="Une image contenant dessin&#10;&#10;Description générée automatiquement">
            <a:extLst>
              <a:ext uri="{FF2B5EF4-FFF2-40B4-BE49-F238E27FC236}">
                <a16:creationId xmlns:a16="http://schemas.microsoft.com/office/drawing/2014/main" id="{063523F4-3A9B-48E1-9AEF-03BC6C0145E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31921" y="293746"/>
            <a:ext cx="877242" cy="1353894"/>
          </a:xfrm>
          <a:prstGeom prst="rect">
            <a:avLst/>
          </a:prstGeom>
        </p:spPr>
      </p:pic>
      <p:pic>
        <p:nvPicPr>
          <p:cNvPr id="58" name="Image 57">
            <a:extLst>
              <a:ext uri="{FF2B5EF4-FFF2-40B4-BE49-F238E27FC236}">
                <a16:creationId xmlns:a16="http://schemas.microsoft.com/office/drawing/2014/main" id="{77A41B9F-66E1-4331-ADF2-23AF7C830CA0}"/>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rot="10800000">
            <a:off x="11317195" y="5453605"/>
            <a:ext cx="874805" cy="1354627"/>
          </a:xfrm>
          <a:prstGeom prst="rect">
            <a:avLst/>
          </a:prstGeom>
        </p:spPr>
      </p:pic>
      <p:pic>
        <p:nvPicPr>
          <p:cNvPr id="56" name="Image 55">
            <a:extLst>
              <a:ext uri="{FF2B5EF4-FFF2-40B4-BE49-F238E27FC236}">
                <a16:creationId xmlns:a16="http://schemas.microsoft.com/office/drawing/2014/main" id="{DB7A33FB-7E0F-47A7-806A-86203AEF59A9}"/>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rot="10800000">
            <a:off x="10578170" y="5474510"/>
            <a:ext cx="874805" cy="1354627"/>
          </a:xfrm>
          <a:prstGeom prst="rect">
            <a:avLst/>
          </a:prstGeom>
        </p:spPr>
      </p:pic>
      <p:pic>
        <p:nvPicPr>
          <p:cNvPr id="54" name="Image 53">
            <a:extLst>
              <a:ext uri="{FF2B5EF4-FFF2-40B4-BE49-F238E27FC236}">
                <a16:creationId xmlns:a16="http://schemas.microsoft.com/office/drawing/2014/main" id="{BCAC07D3-8CF3-4C9A-A102-5AEF17D45CFC}"/>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rot="10800000">
            <a:off x="10009670" y="5474509"/>
            <a:ext cx="874805" cy="1354627"/>
          </a:xfrm>
          <a:prstGeom prst="rect">
            <a:avLst/>
          </a:prstGeom>
        </p:spPr>
      </p:pic>
      <p:pic>
        <p:nvPicPr>
          <p:cNvPr id="52" name="Image 51">
            <a:extLst>
              <a:ext uri="{FF2B5EF4-FFF2-40B4-BE49-F238E27FC236}">
                <a16:creationId xmlns:a16="http://schemas.microsoft.com/office/drawing/2014/main" id="{62A7DB60-7794-4D3C-867F-21AA5579CF7E}"/>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rot="10800000">
            <a:off x="9568307" y="5484746"/>
            <a:ext cx="874805" cy="1354627"/>
          </a:xfrm>
          <a:prstGeom prst="rect">
            <a:avLst/>
          </a:prstGeom>
        </p:spPr>
      </p:pic>
      <p:pic>
        <p:nvPicPr>
          <p:cNvPr id="8" name="Image 7">
            <a:extLst>
              <a:ext uri="{FF2B5EF4-FFF2-40B4-BE49-F238E27FC236}">
                <a16:creationId xmlns:a16="http://schemas.microsoft.com/office/drawing/2014/main" id="{7243667B-A78D-4E9E-B347-93ED346CE244}"/>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rot="10800000">
            <a:off x="8857342" y="5494983"/>
            <a:ext cx="874805" cy="1354627"/>
          </a:xfrm>
          <a:prstGeom prst="rect">
            <a:avLst/>
          </a:prstGeom>
        </p:spPr>
      </p:pic>
      <p:pic>
        <p:nvPicPr>
          <p:cNvPr id="12" name="Image 11">
            <a:extLst>
              <a:ext uri="{FF2B5EF4-FFF2-40B4-BE49-F238E27FC236}">
                <a16:creationId xmlns:a16="http://schemas.microsoft.com/office/drawing/2014/main" id="{F52311FD-BB4E-47DA-BEFB-CEF95B006C9E}"/>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rot="10800000">
            <a:off x="8314467" y="5503371"/>
            <a:ext cx="874805" cy="1354627"/>
          </a:xfrm>
          <a:prstGeom prst="rect">
            <a:avLst/>
          </a:prstGeom>
        </p:spPr>
      </p:pic>
      <p:pic>
        <p:nvPicPr>
          <p:cNvPr id="15" name="Image 14">
            <a:extLst>
              <a:ext uri="{FF2B5EF4-FFF2-40B4-BE49-F238E27FC236}">
                <a16:creationId xmlns:a16="http://schemas.microsoft.com/office/drawing/2014/main" id="{400802A5-B2C5-4079-8F7A-85E56ADD6605}"/>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rot="10800000">
            <a:off x="7877064" y="5503372"/>
            <a:ext cx="874805" cy="1354627"/>
          </a:xfrm>
          <a:prstGeom prst="rect">
            <a:avLst/>
          </a:prstGeom>
        </p:spPr>
      </p:pic>
      <p:pic>
        <p:nvPicPr>
          <p:cNvPr id="19" name="Image 18">
            <a:extLst>
              <a:ext uri="{FF2B5EF4-FFF2-40B4-BE49-F238E27FC236}">
                <a16:creationId xmlns:a16="http://schemas.microsoft.com/office/drawing/2014/main" id="{AEAEED20-95A7-4370-B16D-4428B7FC878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rot="10800000">
            <a:off x="7334188" y="5503373"/>
            <a:ext cx="874805" cy="1354627"/>
          </a:xfrm>
          <a:prstGeom prst="rect">
            <a:avLst/>
          </a:prstGeom>
        </p:spPr>
      </p:pic>
      <p:pic>
        <p:nvPicPr>
          <p:cNvPr id="23" name="Image 22">
            <a:extLst>
              <a:ext uri="{FF2B5EF4-FFF2-40B4-BE49-F238E27FC236}">
                <a16:creationId xmlns:a16="http://schemas.microsoft.com/office/drawing/2014/main" id="{3B83F0DC-349B-4E62-9DD2-FB8E10BEC3F5}"/>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rot="10800000">
            <a:off x="4345526" y="5251114"/>
            <a:ext cx="874805" cy="1354627"/>
          </a:xfrm>
          <a:prstGeom prst="rect">
            <a:avLst/>
          </a:prstGeom>
        </p:spPr>
      </p:pic>
      <p:pic>
        <p:nvPicPr>
          <p:cNvPr id="25" name="Image 24">
            <a:extLst>
              <a:ext uri="{FF2B5EF4-FFF2-40B4-BE49-F238E27FC236}">
                <a16:creationId xmlns:a16="http://schemas.microsoft.com/office/drawing/2014/main" id="{782F3C6A-6ED6-4D4C-A403-E77DED11BD03}"/>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rot="10800000">
            <a:off x="4440442" y="241857"/>
            <a:ext cx="874805" cy="1354627"/>
          </a:xfrm>
          <a:prstGeom prst="rect">
            <a:avLst/>
          </a:prstGeom>
        </p:spPr>
      </p:pic>
      <p:pic>
        <p:nvPicPr>
          <p:cNvPr id="27" name="Image 26">
            <a:extLst>
              <a:ext uri="{FF2B5EF4-FFF2-40B4-BE49-F238E27FC236}">
                <a16:creationId xmlns:a16="http://schemas.microsoft.com/office/drawing/2014/main" id="{9A8791DF-4247-4D60-879A-1D0CBD3EF38A}"/>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rot="10800000">
            <a:off x="3324622" y="5251114"/>
            <a:ext cx="874805" cy="1354627"/>
          </a:xfrm>
          <a:prstGeom prst="rect">
            <a:avLst/>
          </a:prstGeom>
        </p:spPr>
      </p:pic>
      <p:pic>
        <p:nvPicPr>
          <p:cNvPr id="29" name="Image 28">
            <a:extLst>
              <a:ext uri="{FF2B5EF4-FFF2-40B4-BE49-F238E27FC236}">
                <a16:creationId xmlns:a16="http://schemas.microsoft.com/office/drawing/2014/main" id="{295F6FA6-62A5-46F7-87F7-88E3884D9B30}"/>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rot="10800000">
            <a:off x="3381563" y="258607"/>
            <a:ext cx="874805" cy="1354627"/>
          </a:xfrm>
          <a:prstGeom prst="rect">
            <a:avLst/>
          </a:prstGeom>
        </p:spPr>
      </p:pic>
      <p:pic>
        <p:nvPicPr>
          <p:cNvPr id="31" name="Image 30">
            <a:extLst>
              <a:ext uri="{FF2B5EF4-FFF2-40B4-BE49-F238E27FC236}">
                <a16:creationId xmlns:a16="http://schemas.microsoft.com/office/drawing/2014/main" id="{52D49C63-82AC-4781-B8B1-40E219B54F69}"/>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rot="10800000">
            <a:off x="2193296" y="5251115"/>
            <a:ext cx="874805" cy="1354627"/>
          </a:xfrm>
          <a:prstGeom prst="rect">
            <a:avLst/>
          </a:prstGeom>
        </p:spPr>
      </p:pic>
      <p:pic>
        <p:nvPicPr>
          <p:cNvPr id="33" name="Image 32">
            <a:extLst>
              <a:ext uri="{FF2B5EF4-FFF2-40B4-BE49-F238E27FC236}">
                <a16:creationId xmlns:a16="http://schemas.microsoft.com/office/drawing/2014/main" id="{6597D650-E48C-4406-91E2-07681FE7E06E}"/>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rot="10800000">
            <a:off x="2322684" y="241857"/>
            <a:ext cx="874805" cy="1354627"/>
          </a:xfrm>
          <a:prstGeom prst="rect">
            <a:avLst/>
          </a:prstGeom>
        </p:spPr>
      </p:pic>
      <p:pic>
        <p:nvPicPr>
          <p:cNvPr id="35" name="Image 34">
            <a:extLst>
              <a:ext uri="{FF2B5EF4-FFF2-40B4-BE49-F238E27FC236}">
                <a16:creationId xmlns:a16="http://schemas.microsoft.com/office/drawing/2014/main" id="{6FFA90F6-353E-4C9C-870E-0906ED7F9ED5}"/>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rot="10800000">
            <a:off x="1072595" y="5223349"/>
            <a:ext cx="874805" cy="1354627"/>
          </a:xfrm>
          <a:prstGeom prst="rect">
            <a:avLst/>
          </a:prstGeom>
        </p:spPr>
      </p:pic>
      <p:pic>
        <p:nvPicPr>
          <p:cNvPr id="37" name="Image 36">
            <a:extLst>
              <a:ext uri="{FF2B5EF4-FFF2-40B4-BE49-F238E27FC236}">
                <a16:creationId xmlns:a16="http://schemas.microsoft.com/office/drawing/2014/main" id="{06672685-DB50-4113-8751-B97C1CE5EC55}"/>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rot="10800000">
            <a:off x="1220417" y="255168"/>
            <a:ext cx="874805" cy="1354627"/>
          </a:xfrm>
          <a:prstGeom prst="rect">
            <a:avLst/>
          </a:prstGeom>
        </p:spPr>
      </p:pic>
      <p:sp>
        <p:nvSpPr>
          <p:cNvPr id="38" name="Rectangle 37">
            <a:extLst>
              <a:ext uri="{FF2B5EF4-FFF2-40B4-BE49-F238E27FC236}">
                <a16:creationId xmlns:a16="http://schemas.microsoft.com/office/drawing/2014/main" id="{21C43C5C-2854-4FB2-859C-0ED168CA33A1}"/>
              </a:ext>
            </a:extLst>
          </p:cNvPr>
          <p:cNvSpPr/>
          <p:nvPr/>
        </p:nvSpPr>
        <p:spPr>
          <a:xfrm>
            <a:off x="1704990" y="2893113"/>
            <a:ext cx="1337370" cy="966681"/>
          </a:xfrm>
          <a:prstGeom prst="rect">
            <a:avLst/>
          </a:prstGeom>
          <a:pattFill prst="pct6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ZoneTexte 38">
            <a:extLst>
              <a:ext uri="{FF2B5EF4-FFF2-40B4-BE49-F238E27FC236}">
                <a16:creationId xmlns:a16="http://schemas.microsoft.com/office/drawing/2014/main" id="{82036DE6-74C2-4157-8698-31895616AAEC}"/>
              </a:ext>
            </a:extLst>
          </p:cNvPr>
          <p:cNvSpPr txBox="1"/>
          <p:nvPr/>
        </p:nvSpPr>
        <p:spPr>
          <a:xfrm>
            <a:off x="1704990" y="4237840"/>
            <a:ext cx="1263698" cy="461665"/>
          </a:xfrm>
          <a:prstGeom prst="rect">
            <a:avLst/>
          </a:prstGeom>
          <a:noFill/>
        </p:spPr>
        <p:txBody>
          <a:bodyPr wrap="square" rtlCol="0">
            <a:spAutoFit/>
          </a:bodyPr>
          <a:lstStyle/>
          <a:p>
            <a:r>
              <a:rPr lang="fr-FR" sz="2400" b="1" dirty="0"/>
              <a:t>Joueur 2 </a:t>
            </a:r>
          </a:p>
        </p:txBody>
      </p:sp>
      <p:sp>
        <p:nvSpPr>
          <p:cNvPr id="41" name="ZoneTexte 40">
            <a:extLst>
              <a:ext uri="{FF2B5EF4-FFF2-40B4-BE49-F238E27FC236}">
                <a16:creationId xmlns:a16="http://schemas.microsoft.com/office/drawing/2014/main" id="{9B8D563B-609A-4636-8CC9-43FB7495C826}"/>
              </a:ext>
            </a:extLst>
          </p:cNvPr>
          <p:cNvSpPr txBox="1"/>
          <p:nvPr/>
        </p:nvSpPr>
        <p:spPr>
          <a:xfrm>
            <a:off x="1801458" y="2332484"/>
            <a:ext cx="2072641" cy="461665"/>
          </a:xfrm>
          <a:prstGeom prst="rect">
            <a:avLst/>
          </a:prstGeom>
          <a:noFill/>
        </p:spPr>
        <p:txBody>
          <a:bodyPr wrap="square" rtlCol="0">
            <a:spAutoFit/>
          </a:bodyPr>
          <a:lstStyle/>
          <a:p>
            <a:r>
              <a:rPr lang="fr-FR" sz="2400" b="1" dirty="0"/>
              <a:t>Océane</a:t>
            </a:r>
          </a:p>
        </p:txBody>
      </p:sp>
      <p:sp>
        <p:nvSpPr>
          <p:cNvPr id="3" name="ZoneTexte 2">
            <a:extLst>
              <a:ext uri="{FF2B5EF4-FFF2-40B4-BE49-F238E27FC236}">
                <a16:creationId xmlns:a16="http://schemas.microsoft.com/office/drawing/2014/main" id="{151BDB9D-9811-40F2-BAAE-672B8877DDC3}"/>
              </a:ext>
            </a:extLst>
          </p:cNvPr>
          <p:cNvSpPr txBox="1"/>
          <p:nvPr/>
        </p:nvSpPr>
        <p:spPr>
          <a:xfrm>
            <a:off x="7395112" y="2999637"/>
            <a:ext cx="3048000" cy="2585323"/>
          </a:xfrm>
          <a:prstGeom prst="rect">
            <a:avLst/>
          </a:prstGeom>
          <a:noFill/>
        </p:spPr>
        <p:txBody>
          <a:bodyPr wrap="square" rtlCol="0">
            <a:spAutoFit/>
          </a:bodyPr>
          <a:lstStyle/>
          <a:p>
            <a:r>
              <a:rPr lang="fr-FR" dirty="0"/>
              <a:t>Que voit le joueur 1?</a:t>
            </a:r>
          </a:p>
          <a:p>
            <a:endParaRPr lang="fr-FR" dirty="0"/>
          </a:p>
          <a:p>
            <a:r>
              <a:rPr lang="fr-FR" dirty="0"/>
              <a:t>Ses huit cartes qu’il a en main.</a:t>
            </a:r>
          </a:p>
          <a:p>
            <a:r>
              <a:rPr lang="fr-FR" dirty="0"/>
              <a:t>Quatre des huit cartes étalées devant lui.</a:t>
            </a:r>
          </a:p>
          <a:p>
            <a:r>
              <a:rPr lang="fr-FR" dirty="0"/>
              <a:t>Quatre des huit cartes étalées devant son adversaire.</a:t>
            </a:r>
          </a:p>
          <a:p>
            <a:endParaRPr lang="fr-FR" dirty="0"/>
          </a:p>
          <a:p>
            <a:endParaRPr lang="fr-FR" dirty="0"/>
          </a:p>
        </p:txBody>
      </p:sp>
      <p:pic>
        <p:nvPicPr>
          <p:cNvPr id="43" name="Image 42" descr="Une image contenant dessin, horloge, ordinateur&#10;&#10;Description générée automatiquement">
            <a:extLst>
              <a:ext uri="{FF2B5EF4-FFF2-40B4-BE49-F238E27FC236}">
                <a16:creationId xmlns:a16="http://schemas.microsoft.com/office/drawing/2014/main" id="{CBD6F8E1-5048-47B0-A79F-73E88A0C47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36839" y="241391"/>
            <a:ext cx="860650" cy="1328286"/>
          </a:xfrm>
          <a:prstGeom prst="rect">
            <a:avLst/>
          </a:prstGeom>
        </p:spPr>
      </p:pic>
      <p:pic>
        <p:nvPicPr>
          <p:cNvPr id="44" name="Image 43" descr="Une image contenant dessin, signe, horloge&#10;&#10;Description générée automatiquement">
            <a:extLst>
              <a:ext uri="{FF2B5EF4-FFF2-40B4-BE49-F238E27FC236}">
                <a16:creationId xmlns:a16="http://schemas.microsoft.com/office/drawing/2014/main" id="{57E2F7E4-883D-40C6-98E6-307DCFD488C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440442" y="277160"/>
            <a:ext cx="874805" cy="1350132"/>
          </a:xfrm>
          <a:prstGeom prst="rect">
            <a:avLst/>
          </a:prstGeom>
        </p:spPr>
      </p:pic>
      <p:pic>
        <p:nvPicPr>
          <p:cNvPr id="45" name="Image 44" descr="Une image contenant dessin, signe, horloge&#10;&#10;Description générée automatiquement">
            <a:extLst>
              <a:ext uri="{FF2B5EF4-FFF2-40B4-BE49-F238E27FC236}">
                <a16:creationId xmlns:a16="http://schemas.microsoft.com/office/drawing/2014/main" id="{5D689BD0-D421-4CAA-B06B-A6A7EB4E4C96}"/>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404121" y="264188"/>
            <a:ext cx="883209" cy="1363103"/>
          </a:xfrm>
          <a:prstGeom prst="rect">
            <a:avLst/>
          </a:prstGeom>
        </p:spPr>
      </p:pic>
      <p:pic>
        <p:nvPicPr>
          <p:cNvPr id="46" name="Image 45">
            <a:extLst>
              <a:ext uri="{FF2B5EF4-FFF2-40B4-BE49-F238E27FC236}">
                <a16:creationId xmlns:a16="http://schemas.microsoft.com/office/drawing/2014/main" id="{FFE2F1DD-4E52-43C0-BCB5-6B834343F7A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255801" y="300963"/>
            <a:ext cx="839421" cy="1295522"/>
          </a:xfrm>
          <a:prstGeom prst="rect">
            <a:avLst/>
          </a:prstGeom>
        </p:spPr>
      </p:pic>
      <p:pic>
        <p:nvPicPr>
          <p:cNvPr id="47" name="Image 46" descr="Une image contenant texte&#10;&#10;Description générée automatiquement">
            <a:extLst>
              <a:ext uri="{FF2B5EF4-FFF2-40B4-BE49-F238E27FC236}">
                <a16:creationId xmlns:a16="http://schemas.microsoft.com/office/drawing/2014/main" id="{A333310C-7CE1-43F5-A229-304E9868A6B0}"/>
              </a:ext>
            </a:extLst>
          </p:cNvPr>
          <p:cNvPicPr>
            <a:picLocks noChangeAspect="1"/>
          </p:cNvPicPr>
          <p:nvPr/>
        </p:nvPicPr>
        <p:blipFill>
          <a:blip r:embed="rId11" cstate="hqprint">
            <a:extLst>
              <a:ext uri="{28A0092B-C50C-407E-A947-70E740481C1C}">
                <a14:useLocalDpi xmlns:a14="http://schemas.microsoft.com/office/drawing/2010/main" val="0"/>
              </a:ext>
            </a:extLst>
          </a:blip>
          <a:stretch>
            <a:fillRect/>
          </a:stretch>
        </p:blipFill>
        <p:spPr>
          <a:xfrm>
            <a:off x="3352349" y="5300853"/>
            <a:ext cx="847077" cy="1304890"/>
          </a:xfrm>
          <a:prstGeom prst="rect">
            <a:avLst/>
          </a:prstGeom>
        </p:spPr>
      </p:pic>
      <p:pic>
        <p:nvPicPr>
          <p:cNvPr id="48" name="Image 47">
            <a:extLst>
              <a:ext uri="{FF2B5EF4-FFF2-40B4-BE49-F238E27FC236}">
                <a16:creationId xmlns:a16="http://schemas.microsoft.com/office/drawing/2014/main" id="{0FF90045-82D0-4D65-A8F8-B5200C586506}"/>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205361" y="5274230"/>
            <a:ext cx="862740" cy="1331512"/>
          </a:xfrm>
          <a:prstGeom prst="rect">
            <a:avLst/>
          </a:prstGeom>
        </p:spPr>
      </p:pic>
      <p:pic>
        <p:nvPicPr>
          <p:cNvPr id="49" name="Image 48">
            <a:extLst>
              <a:ext uri="{FF2B5EF4-FFF2-40B4-BE49-F238E27FC236}">
                <a16:creationId xmlns:a16="http://schemas.microsoft.com/office/drawing/2014/main" id="{DBBAEC52-9A96-4832-9CD3-CF059B2C1CD7}"/>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118082" y="5227846"/>
            <a:ext cx="874804" cy="1350131"/>
          </a:xfrm>
          <a:prstGeom prst="rect">
            <a:avLst/>
          </a:prstGeom>
        </p:spPr>
      </p:pic>
      <p:pic>
        <p:nvPicPr>
          <p:cNvPr id="50" name="Image 49">
            <a:extLst>
              <a:ext uri="{FF2B5EF4-FFF2-40B4-BE49-F238E27FC236}">
                <a16:creationId xmlns:a16="http://schemas.microsoft.com/office/drawing/2014/main" id="{49772A7C-0A14-4A87-B67D-0A12694927F9}"/>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4338107" y="5290322"/>
            <a:ext cx="882224" cy="1361583"/>
          </a:xfrm>
          <a:prstGeom prst="rect">
            <a:avLst/>
          </a:prstGeom>
        </p:spPr>
      </p:pic>
      <p:pic>
        <p:nvPicPr>
          <p:cNvPr id="40" name="Image 39" descr="Une image contenant dessin, horloge, signe&#10;&#10;Description générée automatiquement">
            <a:extLst>
              <a:ext uri="{FF2B5EF4-FFF2-40B4-BE49-F238E27FC236}">
                <a16:creationId xmlns:a16="http://schemas.microsoft.com/office/drawing/2014/main" id="{8EE5D595-65D3-41D0-AB6C-1D8A5BCC7468}"/>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8558136" y="285358"/>
            <a:ext cx="877242" cy="1353894"/>
          </a:xfrm>
          <a:prstGeom prst="rect">
            <a:avLst/>
          </a:prstGeom>
        </p:spPr>
      </p:pic>
      <p:pic>
        <p:nvPicPr>
          <p:cNvPr id="42" name="Image 41">
            <a:extLst>
              <a:ext uri="{FF2B5EF4-FFF2-40B4-BE49-F238E27FC236}">
                <a16:creationId xmlns:a16="http://schemas.microsoft.com/office/drawing/2014/main" id="{E22CEB20-8856-48F0-93E1-F4258C474F6F}"/>
              </a:ext>
            </a:extLst>
          </p:cNvPr>
          <p:cNvPicPr>
            <a:picLocks noChangeAspect="1"/>
          </p:cNvPicPr>
          <p:nvPr/>
        </p:nvPicPr>
        <p:blipFill>
          <a:blip r:embed="rId16" cstate="hqprint">
            <a:extLst>
              <a:ext uri="{28A0092B-C50C-407E-A947-70E740481C1C}">
                <a14:useLocalDpi xmlns:a14="http://schemas.microsoft.com/office/drawing/2010/main" val="0"/>
              </a:ext>
            </a:extLst>
          </a:blip>
          <a:stretch>
            <a:fillRect/>
          </a:stretch>
        </p:blipFill>
        <p:spPr>
          <a:xfrm>
            <a:off x="7915197" y="287721"/>
            <a:ext cx="878698" cy="1353600"/>
          </a:xfrm>
          <a:prstGeom prst="rect">
            <a:avLst/>
          </a:prstGeom>
        </p:spPr>
      </p:pic>
      <p:pic>
        <p:nvPicPr>
          <p:cNvPr id="63" name="Image 62">
            <a:extLst>
              <a:ext uri="{FF2B5EF4-FFF2-40B4-BE49-F238E27FC236}">
                <a16:creationId xmlns:a16="http://schemas.microsoft.com/office/drawing/2014/main" id="{515CFE15-DA54-44BF-BC8F-A6174943BF65}"/>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7249006" y="277160"/>
            <a:ext cx="877242" cy="1353894"/>
          </a:xfrm>
          <a:prstGeom prst="rect">
            <a:avLst/>
          </a:prstGeom>
        </p:spPr>
      </p:pic>
      <p:pic>
        <p:nvPicPr>
          <p:cNvPr id="64" name="Image 63" descr="Une image contenant dessin&#10;&#10;Description générée automatiquement">
            <a:extLst>
              <a:ext uri="{FF2B5EF4-FFF2-40B4-BE49-F238E27FC236}">
                <a16:creationId xmlns:a16="http://schemas.microsoft.com/office/drawing/2014/main" id="{5F727EEC-3E3C-48CB-88A7-4C6B732843A6}"/>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6717381" y="285358"/>
            <a:ext cx="877242" cy="1353894"/>
          </a:xfrm>
          <a:prstGeom prst="rect">
            <a:avLst/>
          </a:prstGeom>
        </p:spPr>
      </p:pic>
    </p:spTree>
    <p:extLst>
      <p:ext uri="{BB962C8B-B14F-4D97-AF65-F5344CB8AC3E}">
        <p14:creationId xmlns:p14="http://schemas.microsoft.com/office/powerpoint/2010/main" val="3274600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4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4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4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5"/>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4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44"/>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50"/>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52"/>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54"/>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56"/>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96B554E6-5133-427A-BE95-725E9F1E299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1225159" y="5261441"/>
            <a:ext cx="874805" cy="1354627"/>
          </a:xfrm>
          <a:prstGeom prst="rect">
            <a:avLst/>
          </a:prstGeom>
        </p:spPr>
      </p:pic>
      <p:pic>
        <p:nvPicPr>
          <p:cNvPr id="8" name="Image 7">
            <a:extLst>
              <a:ext uri="{FF2B5EF4-FFF2-40B4-BE49-F238E27FC236}">
                <a16:creationId xmlns:a16="http://schemas.microsoft.com/office/drawing/2014/main" id="{7243667B-A78D-4E9E-B347-93ED346CE244}"/>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7216057" y="5120990"/>
            <a:ext cx="874805" cy="1354627"/>
          </a:xfrm>
          <a:prstGeom prst="rect">
            <a:avLst/>
          </a:prstGeom>
        </p:spPr>
      </p:pic>
      <p:pic>
        <p:nvPicPr>
          <p:cNvPr id="9" name="Image 8">
            <a:extLst>
              <a:ext uri="{FF2B5EF4-FFF2-40B4-BE49-F238E27FC236}">
                <a16:creationId xmlns:a16="http://schemas.microsoft.com/office/drawing/2014/main" id="{CA3956CD-79FA-4512-9A59-D0703763371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11425011" y="2332624"/>
            <a:ext cx="874805" cy="1354627"/>
          </a:xfrm>
          <a:prstGeom prst="rect">
            <a:avLst/>
          </a:prstGeom>
        </p:spPr>
      </p:pic>
      <p:pic>
        <p:nvPicPr>
          <p:cNvPr id="10" name="Image 9">
            <a:extLst>
              <a:ext uri="{FF2B5EF4-FFF2-40B4-BE49-F238E27FC236}">
                <a16:creationId xmlns:a16="http://schemas.microsoft.com/office/drawing/2014/main" id="{0C000A2F-4501-45E8-85E5-E8D8C1FD099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7905937" y="233163"/>
            <a:ext cx="874805" cy="1354627"/>
          </a:xfrm>
          <a:prstGeom prst="rect">
            <a:avLst/>
          </a:prstGeom>
        </p:spPr>
      </p:pic>
      <p:pic>
        <p:nvPicPr>
          <p:cNvPr id="11" name="Image 10">
            <a:extLst>
              <a:ext uri="{FF2B5EF4-FFF2-40B4-BE49-F238E27FC236}">
                <a16:creationId xmlns:a16="http://schemas.microsoft.com/office/drawing/2014/main" id="{F3422DE7-06F0-4554-A1EF-FDFEB1A18D55}"/>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1234428" y="4760777"/>
            <a:ext cx="874805" cy="1354627"/>
          </a:xfrm>
          <a:prstGeom prst="rect">
            <a:avLst/>
          </a:prstGeom>
        </p:spPr>
      </p:pic>
      <p:pic>
        <p:nvPicPr>
          <p:cNvPr id="12" name="Image 11">
            <a:extLst>
              <a:ext uri="{FF2B5EF4-FFF2-40B4-BE49-F238E27FC236}">
                <a16:creationId xmlns:a16="http://schemas.microsoft.com/office/drawing/2014/main" id="{F52311FD-BB4E-47DA-BEFB-CEF95B006C9E}"/>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6720975" y="5120990"/>
            <a:ext cx="874805" cy="1354627"/>
          </a:xfrm>
          <a:prstGeom prst="rect">
            <a:avLst/>
          </a:prstGeom>
        </p:spPr>
      </p:pic>
      <p:pic>
        <p:nvPicPr>
          <p:cNvPr id="13" name="Image 12">
            <a:extLst>
              <a:ext uri="{FF2B5EF4-FFF2-40B4-BE49-F238E27FC236}">
                <a16:creationId xmlns:a16="http://schemas.microsoft.com/office/drawing/2014/main" id="{1E9405F0-2D73-40F8-816D-72643481C41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11027935" y="2348995"/>
            <a:ext cx="874805" cy="1354627"/>
          </a:xfrm>
          <a:prstGeom prst="rect">
            <a:avLst/>
          </a:prstGeom>
        </p:spPr>
      </p:pic>
      <p:pic>
        <p:nvPicPr>
          <p:cNvPr id="14" name="Image 13">
            <a:extLst>
              <a:ext uri="{FF2B5EF4-FFF2-40B4-BE49-F238E27FC236}">
                <a16:creationId xmlns:a16="http://schemas.microsoft.com/office/drawing/2014/main" id="{8590416D-01AB-4DC2-BB7D-ED65F136E39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7451414" y="242751"/>
            <a:ext cx="874805" cy="1354627"/>
          </a:xfrm>
          <a:prstGeom prst="rect">
            <a:avLst/>
          </a:prstGeom>
        </p:spPr>
      </p:pic>
      <p:pic>
        <p:nvPicPr>
          <p:cNvPr id="15" name="Image 14">
            <a:extLst>
              <a:ext uri="{FF2B5EF4-FFF2-40B4-BE49-F238E27FC236}">
                <a16:creationId xmlns:a16="http://schemas.microsoft.com/office/drawing/2014/main" id="{400802A5-B2C5-4079-8F7A-85E56ADD6605}"/>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6096000" y="5144148"/>
            <a:ext cx="874805" cy="1354627"/>
          </a:xfrm>
          <a:prstGeom prst="rect">
            <a:avLst/>
          </a:prstGeom>
        </p:spPr>
      </p:pic>
      <p:pic>
        <p:nvPicPr>
          <p:cNvPr id="16" name="Image 15">
            <a:extLst>
              <a:ext uri="{FF2B5EF4-FFF2-40B4-BE49-F238E27FC236}">
                <a16:creationId xmlns:a16="http://schemas.microsoft.com/office/drawing/2014/main" id="{8AB7B448-50DF-45BE-A6DE-1808EFFB41E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10590533" y="2365365"/>
            <a:ext cx="874805" cy="1354627"/>
          </a:xfrm>
          <a:prstGeom prst="rect">
            <a:avLst/>
          </a:prstGeom>
        </p:spPr>
      </p:pic>
      <p:pic>
        <p:nvPicPr>
          <p:cNvPr id="17" name="Image 16">
            <a:extLst>
              <a:ext uri="{FF2B5EF4-FFF2-40B4-BE49-F238E27FC236}">
                <a16:creationId xmlns:a16="http://schemas.microsoft.com/office/drawing/2014/main" id="{B19A9258-1C4A-4EFA-97DD-ED4870570FC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6797102" y="252339"/>
            <a:ext cx="874805" cy="1354627"/>
          </a:xfrm>
          <a:prstGeom prst="rect">
            <a:avLst/>
          </a:prstGeom>
        </p:spPr>
      </p:pic>
      <p:pic>
        <p:nvPicPr>
          <p:cNvPr id="18" name="Image 17">
            <a:extLst>
              <a:ext uri="{FF2B5EF4-FFF2-40B4-BE49-F238E27FC236}">
                <a16:creationId xmlns:a16="http://schemas.microsoft.com/office/drawing/2014/main" id="{9B9AC336-9E71-48EC-ACD2-8983BC284AC6}"/>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1248329" y="4109454"/>
            <a:ext cx="874805" cy="1354627"/>
          </a:xfrm>
          <a:prstGeom prst="rect">
            <a:avLst/>
          </a:prstGeom>
        </p:spPr>
      </p:pic>
      <p:pic>
        <p:nvPicPr>
          <p:cNvPr id="19" name="Image 18">
            <a:extLst>
              <a:ext uri="{FF2B5EF4-FFF2-40B4-BE49-F238E27FC236}">
                <a16:creationId xmlns:a16="http://schemas.microsoft.com/office/drawing/2014/main" id="{AEAEED20-95A7-4370-B16D-4428B7FC878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5577708" y="5164729"/>
            <a:ext cx="874805" cy="1354627"/>
          </a:xfrm>
          <a:prstGeom prst="rect">
            <a:avLst/>
          </a:prstGeom>
        </p:spPr>
      </p:pic>
      <p:pic>
        <p:nvPicPr>
          <p:cNvPr id="20" name="Image 19">
            <a:extLst>
              <a:ext uri="{FF2B5EF4-FFF2-40B4-BE49-F238E27FC236}">
                <a16:creationId xmlns:a16="http://schemas.microsoft.com/office/drawing/2014/main" id="{A914FB8D-05BE-47DC-8A78-B85A3BA8B06B}"/>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10041540" y="2355387"/>
            <a:ext cx="874805" cy="1354627"/>
          </a:xfrm>
          <a:prstGeom prst="rect">
            <a:avLst/>
          </a:prstGeom>
        </p:spPr>
      </p:pic>
      <p:pic>
        <p:nvPicPr>
          <p:cNvPr id="21" name="Image 20">
            <a:extLst>
              <a:ext uri="{FF2B5EF4-FFF2-40B4-BE49-F238E27FC236}">
                <a16:creationId xmlns:a16="http://schemas.microsoft.com/office/drawing/2014/main" id="{EBF1542D-453C-4A33-BB46-295847B96B00}"/>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6245044" y="261927"/>
            <a:ext cx="874805" cy="1354627"/>
          </a:xfrm>
          <a:prstGeom prst="rect">
            <a:avLst/>
          </a:prstGeom>
        </p:spPr>
      </p:pic>
      <p:pic>
        <p:nvPicPr>
          <p:cNvPr id="22" name="Image 21">
            <a:extLst>
              <a:ext uri="{FF2B5EF4-FFF2-40B4-BE49-F238E27FC236}">
                <a16:creationId xmlns:a16="http://schemas.microsoft.com/office/drawing/2014/main" id="{15D76617-AFB0-4E5B-A9CF-C61C7D43E2FE}"/>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1269950" y="3418543"/>
            <a:ext cx="874805" cy="1354627"/>
          </a:xfrm>
          <a:prstGeom prst="rect">
            <a:avLst/>
          </a:prstGeom>
        </p:spPr>
      </p:pic>
      <p:pic>
        <p:nvPicPr>
          <p:cNvPr id="23" name="Image 22">
            <a:extLst>
              <a:ext uri="{FF2B5EF4-FFF2-40B4-BE49-F238E27FC236}">
                <a16:creationId xmlns:a16="http://schemas.microsoft.com/office/drawing/2014/main" id="{3B83F0DC-349B-4E62-9DD2-FB8E10BEC3F5}"/>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5018756" y="5185310"/>
            <a:ext cx="874805" cy="1354627"/>
          </a:xfrm>
          <a:prstGeom prst="rect">
            <a:avLst/>
          </a:prstGeom>
        </p:spPr>
      </p:pic>
      <p:pic>
        <p:nvPicPr>
          <p:cNvPr id="24" name="Image 23">
            <a:extLst>
              <a:ext uri="{FF2B5EF4-FFF2-40B4-BE49-F238E27FC236}">
                <a16:creationId xmlns:a16="http://schemas.microsoft.com/office/drawing/2014/main" id="{AF574961-9368-45CD-9AD3-B5117C3A1455}"/>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9604138" y="2382461"/>
            <a:ext cx="874805" cy="1354627"/>
          </a:xfrm>
          <a:prstGeom prst="rect">
            <a:avLst/>
          </a:prstGeom>
        </p:spPr>
      </p:pic>
      <p:pic>
        <p:nvPicPr>
          <p:cNvPr id="25" name="Image 24">
            <a:extLst>
              <a:ext uri="{FF2B5EF4-FFF2-40B4-BE49-F238E27FC236}">
                <a16:creationId xmlns:a16="http://schemas.microsoft.com/office/drawing/2014/main" id="{782F3C6A-6ED6-4D4C-A403-E77DED11BD0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5705387" y="261927"/>
            <a:ext cx="874805" cy="1354627"/>
          </a:xfrm>
          <a:prstGeom prst="rect">
            <a:avLst/>
          </a:prstGeom>
        </p:spPr>
      </p:pic>
      <p:pic>
        <p:nvPicPr>
          <p:cNvPr id="26" name="Image 25">
            <a:extLst>
              <a:ext uri="{FF2B5EF4-FFF2-40B4-BE49-F238E27FC236}">
                <a16:creationId xmlns:a16="http://schemas.microsoft.com/office/drawing/2014/main" id="{5C753FFE-BB11-405D-89D9-93DD9737325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1264072" y="2712420"/>
            <a:ext cx="874805" cy="1354627"/>
          </a:xfrm>
          <a:prstGeom prst="rect">
            <a:avLst/>
          </a:prstGeom>
        </p:spPr>
      </p:pic>
      <p:pic>
        <p:nvPicPr>
          <p:cNvPr id="27" name="Image 26">
            <a:extLst>
              <a:ext uri="{FF2B5EF4-FFF2-40B4-BE49-F238E27FC236}">
                <a16:creationId xmlns:a16="http://schemas.microsoft.com/office/drawing/2014/main" id="{9A8791DF-4247-4D60-879A-1D0CBD3EF38A}"/>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4500463" y="5178697"/>
            <a:ext cx="874805" cy="1354627"/>
          </a:xfrm>
          <a:prstGeom prst="rect">
            <a:avLst/>
          </a:prstGeom>
        </p:spPr>
      </p:pic>
      <p:pic>
        <p:nvPicPr>
          <p:cNvPr id="28" name="Image 27">
            <a:extLst>
              <a:ext uri="{FF2B5EF4-FFF2-40B4-BE49-F238E27FC236}">
                <a16:creationId xmlns:a16="http://schemas.microsoft.com/office/drawing/2014/main" id="{3C9A1336-7944-4121-94F9-B0EC79F15E20}"/>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9166736" y="2382461"/>
            <a:ext cx="874805" cy="1354627"/>
          </a:xfrm>
          <a:prstGeom prst="rect">
            <a:avLst/>
          </a:prstGeom>
        </p:spPr>
      </p:pic>
      <p:pic>
        <p:nvPicPr>
          <p:cNvPr id="29" name="Image 28">
            <a:extLst>
              <a:ext uri="{FF2B5EF4-FFF2-40B4-BE49-F238E27FC236}">
                <a16:creationId xmlns:a16="http://schemas.microsoft.com/office/drawing/2014/main" id="{295F6FA6-62A5-46F7-87F7-88E3884D9B30}"/>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5109240" y="254572"/>
            <a:ext cx="874805" cy="1354627"/>
          </a:xfrm>
          <a:prstGeom prst="rect">
            <a:avLst/>
          </a:prstGeom>
        </p:spPr>
      </p:pic>
      <p:pic>
        <p:nvPicPr>
          <p:cNvPr id="30" name="Image 29">
            <a:extLst>
              <a:ext uri="{FF2B5EF4-FFF2-40B4-BE49-F238E27FC236}">
                <a16:creationId xmlns:a16="http://schemas.microsoft.com/office/drawing/2014/main" id="{56153122-A9BB-4410-BA91-9C53BDFA806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1273597" y="2035107"/>
            <a:ext cx="874805" cy="1354627"/>
          </a:xfrm>
          <a:prstGeom prst="rect">
            <a:avLst/>
          </a:prstGeom>
        </p:spPr>
      </p:pic>
      <p:pic>
        <p:nvPicPr>
          <p:cNvPr id="31" name="Image 30">
            <a:extLst>
              <a:ext uri="{FF2B5EF4-FFF2-40B4-BE49-F238E27FC236}">
                <a16:creationId xmlns:a16="http://schemas.microsoft.com/office/drawing/2014/main" id="{52D49C63-82AC-4781-B8B1-40E219B54F6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3968583" y="5172085"/>
            <a:ext cx="874805" cy="1354627"/>
          </a:xfrm>
          <a:prstGeom prst="rect">
            <a:avLst/>
          </a:prstGeom>
        </p:spPr>
      </p:pic>
      <p:pic>
        <p:nvPicPr>
          <p:cNvPr id="32" name="Image 31">
            <a:extLst>
              <a:ext uri="{FF2B5EF4-FFF2-40B4-BE49-F238E27FC236}">
                <a16:creationId xmlns:a16="http://schemas.microsoft.com/office/drawing/2014/main" id="{B20A5C74-1010-4BCB-9C05-46C39656361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8617743" y="2399193"/>
            <a:ext cx="874805" cy="1354627"/>
          </a:xfrm>
          <a:prstGeom prst="rect">
            <a:avLst/>
          </a:prstGeom>
        </p:spPr>
      </p:pic>
      <p:pic>
        <p:nvPicPr>
          <p:cNvPr id="33" name="Image 32">
            <a:extLst>
              <a:ext uri="{FF2B5EF4-FFF2-40B4-BE49-F238E27FC236}">
                <a16:creationId xmlns:a16="http://schemas.microsoft.com/office/drawing/2014/main" id="{6597D650-E48C-4406-91E2-07681FE7E06E}"/>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4477236" y="268538"/>
            <a:ext cx="874805" cy="1354627"/>
          </a:xfrm>
          <a:prstGeom prst="rect">
            <a:avLst/>
          </a:prstGeom>
        </p:spPr>
      </p:pic>
      <p:pic>
        <p:nvPicPr>
          <p:cNvPr id="34" name="Image 33">
            <a:extLst>
              <a:ext uri="{FF2B5EF4-FFF2-40B4-BE49-F238E27FC236}">
                <a16:creationId xmlns:a16="http://schemas.microsoft.com/office/drawing/2014/main" id="{1A3EC67C-070C-494E-A71C-C4DDA1DD40B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1282565" y="1453056"/>
            <a:ext cx="874805" cy="1354627"/>
          </a:xfrm>
          <a:prstGeom prst="rect">
            <a:avLst/>
          </a:prstGeom>
        </p:spPr>
      </p:pic>
      <p:pic>
        <p:nvPicPr>
          <p:cNvPr id="35" name="Image 34">
            <a:extLst>
              <a:ext uri="{FF2B5EF4-FFF2-40B4-BE49-F238E27FC236}">
                <a16:creationId xmlns:a16="http://schemas.microsoft.com/office/drawing/2014/main" id="{6FFA90F6-353E-4C9C-870E-0906ED7F9ED5}"/>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3336288" y="5172084"/>
            <a:ext cx="874805" cy="1354627"/>
          </a:xfrm>
          <a:prstGeom prst="rect">
            <a:avLst/>
          </a:prstGeom>
        </p:spPr>
      </p:pic>
      <p:pic>
        <p:nvPicPr>
          <p:cNvPr id="36" name="Image 35">
            <a:extLst>
              <a:ext uri="{FF2B5EF4-FFF2-40B4-BE49-F238E27FC236}">
                <a16:creationId xmlns:a16="http://schemas.microsoft.com/office/drawing/2014/main" id="{E5112F18-507C-4426-A198-8D1D6B597E49}"/>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8058860" y="2407559"/>
            <a:ext cx="874805" cy="1354627"/>
          </a:xfrm>
          <a:prstGeom prst="rect">
            <a:avLst/>
          </a:prstGeom>
        </p:spPr>
      </p:pic>
      <p:pic>
        <p:nvPicPr>
          <p:cNvPr id="37" name="Image 36">
            <a:extLst>
              <a:ext uri="{FF2B5EF4-FFF2-40B4-BE49-F238E27FC236}">
                <a16:creationId xmlns:a16="http://schemas.microsoft.com/office/drawing/2014/main" id="{06672685-DB50-4113-8751-B97C1CE5EC55}"/>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rot="10800000">
            <a:off x="3925178" y="261927"/>
            <a:ext cx="874805" cy="1354627"/>
          </a:xfrm>
          <a:prstGeom prst="rect">
            <a:avLst/>
          </a:prstGeom>
        </p:spPr>
      </p:pic>
      <p:sp>
        <p:nvSpPr>
          <p:cNvPr id="38" name="Rectangle 37">
            <a:extLst>
              <a:ext uri="{FF2B5EF4-FFF2-40B4-BE49-F238E27FC236}">
                <a16:creationId xmlns:a16="http://schemas.microsoft.com/office/drawing/2014/main" id="{21C43C5C-2854-4FB2-859C-0ED168CA33A1}"/>
              </a:ext>
            </a:extLst>
          </p:cNvPr>
          <p:cNvSpPr/>
          <p:nvPr/>
        </p:nvSpPr>
        <p:spPr>
          <a:xfrm>
            <a:off x="4187667" y="2734661"/>
            <a:ext cx="2405849" cy="1666783"/>
          </a:xfrm>
          <a:prstGeom prst="rect">
            <a:avLst/>
          </a:prstGeom>
          <a:pattFill prst="pct6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ZoneTexte 38">
            <a:extLst>
              <a:ext uri="{FF2B5EF4-FFF2-40B4-BE49-F238E27FC236}">
                <a16:creationId xmlns:a16="http://schemas.microsoft.com/office/drawing/2014/main" id="{82036DE6-74C2-4157-8698-31895616AAEC}"/>
              </a:ext>
            </a:extLst>
          </p:cNvPr>
          <p:cNvSpPr txBox="1"/>
          <p:nvPr/>
        </p:nvSpPr>
        <p:spPr>
          <a:xfrm>
            <a:off x="4832301" y="4659325"/>
            <a:ext cx="1146176" cy="461665"/>
          </a:xfrm>
          <a:prstGeom prst="rect">
            <a:avLst/>
          </a:prstGeom>
          <a:noFill/>
        </p:spPr>
        <p:txBody>
          <a:bodyPr wrap="square" rtlCol="0">
            <a:spAutoFit/>
          </a:bodyPr>
          <a:lstStyle/>
          <a:p>
            <a:r>
              <a:rPr lang="fr-FR" sz="2400" b="1" dirty="0"/>
              <a:t>Simon </a:t>
            </a:r>
          </a:p>
        </p:txBody>
      </p:sp>
      <p:sp>
        <p:nvSpPr>
          <p:cNvPr id="40" name="ZoneTexte 39">
            <a:extLst>
              <a:ext uri="{FF2B5EF4-FFF2-40B4-BE49-F238E27FC236}">
                <a16:creationId xmlns:a16="http://schemas.microsoft.com/office/drawing/2014/main" id="{FF235C03-CCFF-4DD3-B35A-DCB7097078C3}"/>
              </a:ext>
            </a:extLst>
          </p:cNvPr>
          <p:cNvSpPr txBox="1"/>
          <p:nvPr/>
        </p:nvSpPr>
        <p:spPr>
          <a:xfrm>
            <a:off x="6826587" y="3225586"/>
            <a:ext cx="895985" cy="461665"/>
          </a:xfrm>
          <a:prstGeom prst="rect">
            <a:avLst/>
          </a:prstGeom>
          <a:noFill/>
        </p:spPr>
        <p:txBody>
          <a:bodyPr wrap="square" rtlCol="0">
            <a:spAutoFit/>
          </a:bodyPr>
          <a:lstStyle/>
          <a:p>
            <a:r>
              <a:rPr lang="fr-FR" sz="2400" b="1" dirty="0"/>
              <a:t>Ewen </a:t>
            </a:r>
          </a:p>
        </p:txBody>
      </p:sp>
      <p:sp>
        <p:nvSpPr>
          <p:cNvPr id="41" name="ZoneTexte 40">
            <a:extLst>
              <a:ext uri="{FF2B5EF4-FFF2-40B4-BE49-F238E27FC236}">
                <a16:creationId xmlns:a16="http://schemas.microsoft.com/office/drawing/2014/main" id="{9B8D563B-609A-4636-8CC9-43FB7495C826}"/>
              </a:ext>
            </a:extLst>
          </p:cNvPr>
          <p:cNvSpPr txBox="1"/>
          <p:nvPr/>
        </p:nvSpPr>
        <p:spPr>
          <a:xfrm>
            <a:off x="4612639" y="2130370"/>
            <a:ext cx="2072641" cy="461665"/>
          </a:xfrm>
          <a:prstGeom prst="rect">
            <a:avLst/>
          </a:prstGeom>
          <a:noFill/>
        </p:spPr>
        <p:txBody>
          <a:bodyPr wrap="square" rtlCol="0">
            <a:spAutoFit/>
          </a:bodyPr>
          <a:lstStyle/>
          <a:p>
            <a:r>
              <a:rPr lang="fr-FR" sz="2400" b="1" dirty="0"/>
              <a:t>Noémie </a:t>
            </a:r>
          </a:p>
        </p:txBody>
      </p:sp>
      <p:sp>
        <p:nvSpPr>
          <p:cNvPr id="42" name="ZoneTexte 41">
            <a:extLst>
              <a:ext uri="{FF2B5EF4-FFF2-40B4-BE49-F238E27FC236}">
                <a16:creationId xmlns:a16="http://schemas.microsoft.com/office/drawing/2014/main" id="{70765B14-7358-4FD8-98F1-8E87EC1D6674}"/>
              </a:ext>
            </a:extLst>
          </p:cNvPr>
          <p:cNvSpPr txBox="1"/>
          <p:nvPr/>
        </p:nvSpPr>
        <p:spPr>
          <a:xfrm>
            <a:off x="2824357" y="3292155"/>
            <a:ext cx="1256508" cy="461665"/>
          </a:xfrm>
          <a:prstGeom prst="rect">
            <a:avLst/>
          </a:prstGeom>
          <a:noFill/>
        </p:spPr>
        <p:txBody>
          <a:bodyPr wrap="square" rtlCol="0">
            <a:spAutoFit/>
          </a:bodyPr>
          <a:lstStyle/>
          <a:p>
            <a:r>
              <a:rPr lang="fr-FR" sz="2400" b="1" dirty="0"/>
              <a:t>Océane </a:t>
            </a:r>
          </a:p>
        </p:txBody>
      </p:sp>
      <p:sp>
        <p:nvSpPr>
          <p:cNvPr id="3" name="ZoneTexte 2">
            <a:extLst>
              <a:ext uri="{FF2B5EF4-FFF2-40B4-BE49-F238E27FC236}">
                <a16:creationId xmlns:a16="http://schemas.microsoft.com/office/drawing/2014/main" id="{151BDB9D-9811-40F2-BAAE-672B8877DDC3}"/>
              </a:ext>
            </a:extLst>
          </p:cNvPr>
          <p:cNvSpPr txBox="1"/>
          <p:nvPr/>
        </p:nvSpPr>
        <p:spPr>
          <a:xfrm>
            <a:off x="325120" y="325120"/>
            <a:ext cx="3048000" cy="923330"/>
          </a:xfrm>
          <a:prstGeom prst="rect">
            <a:avLst/>
          </a:prstGeom>
          <a:noFill/>
        </p:spPr>
        <p:txBody>
          <a:bodyPr wrap="square" rtlCol="0">
            <a:spAutoFit/>
          </a:bodyPr>
          <a:lstStyle/>
          <a:p>
            <a:r>
              <a:rPr lang="fr-FR" dirty="0"/>
              <a:t>Un des joueurs distribue les cartes. Ici, Océane a cette chance. </a:t>
            </a:r>
          </a:p>
        </p:txBody>
      </p:sp>
    </p:spTree>
    <p:extLst>
      <p:ext uri="{BB962C8B-B14F-4D97-AF65-F5344CB8AC3E}">
        <p14:creationId xmlns:p14="http://schemas.microsoft.com/office/powerpoint/2010/main" val="1814745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1"/>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19"/>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18"/>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17"/>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16"/>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15"/>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14"/>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13"/>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12"/>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11"/>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10"/>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9"/>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nodeType="clickEffect">
                                  <p:stCondLst>
                                    <p:cond delay="0"/>
                                  </p:stCondLst>
                                  <p:childTnLst>
                                    <p:set>
                                      <p:cBhvr>
                                        <p:cTn id="122" dur="1" fill="hold">
                                          <p:stCondLst>
                                            <p:cond delay="0"/>
                                          </p:stCondLst>
                                        </p:cTn>
                                        <p:tgtEl>
                                          <p:spTgt spid="8"/>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nodeType="clickEffect">
                                  <p:stCondLst>
                                    <p:cond delay="0"/>
                                  </p:stCondLst>
                                  <p:childTnLst>
                                    <p:set>
                                      <p:cBhvr>
                                        <p:cTn id="1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 name="Image 65" descr="Une image contenant dessin, signe&#10;&#10;Description générée automatiquement">
            <a:extLst>
              <a:ext uri="{FF2B5EF4-FFF2-40B4-BE49-F238E27FC236}">
                <a16:creationId xmlns:a16="http://schemas.microsoft.com/office/drawing/2014/main" id="{9ADC3118-A2E4-48F8-BBB4-39E4339CB9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1187" y="5412538"/>
            <a:ext cx="877242" cy="1353894"/>
          </a:xfrm>
          <a:prstGeom prst="rect">
            <a:avLst/>
          </a:prstGeom>
        </p:spPr>
      </p:pic>
      <p:pic>
        <p:nvPicPr>
          <p:cNvPr id="67" name="Image 66">
            <a:extLst>
              <a:ext uri="{FF2B5EF4-FFF2-40B4-BE49-F238E27FC236}">
                <a16:creationId xmlns:a16="http://schemas.microsoft.com/office/drawing/2014/main" id="{E35EF6BE-0A91-4F6C-A1DE-E8A9782355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56874" y="5402302"/>
            <a:ext cx="877242" cy="1353894"/>
          </a:xfrm>
          <a:prstGeom prst="rect">
            <a:avLst/>
          </a:prstGeom>
        </p:spPr>
      </p:pic>
      <p:pic>
        <p:nvPicPr>
          <p:cNvPr id="57" name="Image 56">
            <a:extLst>
              <a:ext uri="{FF2B5EF4-FFF2-40B4-BE49-F238E27FC236}">
                <a16:creationId xmlns:a16="http://schemas.microsoft.com/office/drawing/2014/main" id="{BB5B42F1-799E-4EC6-853D-C38D1DD6AEFB}"/>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rot="10800000">
            <a:off x="9703365" y="179377"/>
            <a:ext cx="874805" cy="1354627"/>
          </a:xfrm>
          <a:prstGeom prst="rect">
            <a:avLst/>
          </a:prstGeom>
        </p:spPr>
      </p:pic>
      <p:pic>
        <p:nvPicPr>
          <p:cNvPr id="55" name="Image 54">
            <a:extLst>
              <a:ext uri="{FF2B5EF4-FFF2-40B4-BE49-F238E27FC236}">
                <a16:creationId xmlns:a16="http://schemas.microsoft.com/office/drawing/2014/main" id="{C8F3975A-28E2-48D1-ABF6-2C926623C79E}"/>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rot="10800000">
            <a:off x="9081889" y="186929"/>
            <a:ext cx="874805" cy="1354627"/>
          </a:xfrm>
          <a:prstGeom prst="rect">
            <a:avLst/>
          </a:prstGeom>
        </p:spPr>
      </p:pic>
      <p:pic>
        <p:nvPicPr>
          <p:cNvPr id="53" name="Image 52">
            <a:extLst>
              <a:ext uri="{FF2B5EF4-FFF2-40B4-BE49-F238E27FC236}">
                <a16:creationId xmlns:a16="http://schemas.microsoft.com/office/drawing/2014/main" id="{42768E13-78B3-432A-9146-B97E697CD02C}"/>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rot="10800000">
            <a:off x="8798466" y="166025"/>
            <a:ext cx="874805" cy="1354627"/>
          </a:xfrm>
          <a:prstGeom prst="rect">
            <a:avLst/>
          </a:prstGeom>
        </p:spPr>
      </p:pic>
      <p:pic>
        <p:nvPicPr>
          <p:cNvPr id="51" name="Image 50">
            <a:extLst>
              <a:ext uri="{FF2B5EF4-FFF2-40B4-BE49-F238E27FC236}">
                <a16:creationId xmlns:a16="http://schemas.microsoft.com/office/drawing/2014/main" id="{D739FF28-BD17-4E2A-A5FB-F926AD9E8B52}"/>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rot="10800000">
            <a:off x="8226005" y="160752"/>
            <a:ext cx="874805" cy="1354627"/>
          </a:xfrm>
          <a:prstGeom prst="rect">
            <a:avLst/>
          </a:prstGeom>
        </p:spPr>
      </p:pic>
      <p:pic>
        <p:nvPicPr>
          <p:cNvPr id="10" name="Image 9">
            <a:extLst>
              <a:ext uri="{FF2B5EF4-FFF2-40B4-BE49-F238E27FC236}">
                <a16:creationId xmlns:a16="http://schemas.microsoft.com/office/drawing/2014/main" id="{0C000A2F-4501-45E8-85E5-E8D8C1FD0997}"/>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rot="10800000">
            <a:off x="7593641" y="170989"/>
            <a:ext cx="874805" cy="1354627"/>
          </a:xfrm>
          <a:prstGeom prst="rect">
            <a:avLst/>
          </a:prstGeom>
        </p:spPr>
      </p:pic>
      <p:pic>
        <p:nvPicPr>
          <p:cNvPr id="14" name="Image 13">
            <a:extLst>
              <a:ext uri="{FF2B5EF4-FFF2-40B4-BE49-F238E27FC236}">
                <a16:creationId xmlns:a16="http://schemas.microsoft.com/office/drawing/2014/main" id="{8590416D-01AB-4DC2-BB7D-ED65F136E39F}"/>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rot="10800000">
            <a:off x="7050765" y="179377"/>
            <a:ext cx="874805" cy="1354627"/>
          </a:xfrm>
          <a:prstGeom prst="rect">
            <a:avLst/>
          </a:prstGeom>
        </p:spPr>
      </p:pic>
      <p:pic>
        <p:nvPicPr>
          <p:cNvPr id="17" name="Image 16">
            <a:extLst>
              <a:ext uri="{FF2B5EF4-FFF2-40B4-BE49-F238E27FC236}">
                <a16:creationId xmlns:a16="http://schemas.microsoft.com/office/drawing/2014/main" id="{B19A9258-1C4A-4EFA-97DD-ED4870570FC1}"/>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rot="10800000">
            <a:off x="6534762" y="179377"/>
            <a:ext cx="874805" cy="1354627"/>
          </a:xfrm>
          <a:prstGeom prst="rect">
            <a:avLst/>
          </a:prstGeom>
        </p:spPr>
      </p:pic>
      <p:pic>
        <p:nvPicPr>
          <p:cNvPr id="21" name="Image 20">
            <a:extLst>
              <a:ext uri="{FF2B5EF4-FFF2-40B4-BE49-F238E27FC236}">
                <a16:creationId xmlns:a16="http://schemas.microsoft.com/office/drawing/2014/main" id="{EBF1542D-453C-4A33-BB46-295847B96B00}"/>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rot="10800000">
            <a:off x="5991886" y="179376"/>
            <a:ext cx="874805" cy="1354627"/>
          </a:xfrm>
          <a:prstGeom prst="rect">
            <a:avLst/>
          </a:prstGeom>
        </p:spPr>
      </p:pic>
      <p:pic>
        <p:nvPicPr>
          <p:cNvPr id="23" name="Image 22">
            <a:extLst>
              <a:ext uri="{FF2B5EF4-FFF2-40B4-BE49-F238E27FC236}">
                <a16:creationId xmlns:a16="http://schemas.microsoft.com/office/drawing/2014/main" id="{3B83F0DC-349B-4E62-9DD2-FB8E10BEC3F5}"/>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rot="10800000">
            <a:off x="3658053" y="5147810"/>
            <a:ext cx="874805" cy="1354627"/>
          </a:xfrm>
          <a:prstGeom prst="rect">
            <a:avLst/>
          </a:prstGeom>
        </p:spPr>
      </p:pic>
      <p:pic>
        <p:nvPicPr>
          <p:cNvPr id="25" name="Image 24">
            <a:extLst>
              <a:ext uri="{FF2B5EF4-FFF2-40B4-BE49-F238E27FC236}">
                <a16:creationId xmlns:a16="http://schemas.microsoft.com/office/drawing/2014/main" id="{782F3C6A-6ED6-4D4C-A403-E77DED11BD0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rot="10800000">
            <a:off x="3803746" y="179377"/>
            <a:ext cx="874805" cy="1354627"/>
          </a:xfrm>
          <a:prstGeom prst="rect">
            <a:avLst/>
          </a:prstGeom>
        </p:spPr>
      </p:pic>
      <p:pic>
        <p:nvPicPr>
          <p:cNvPr id="27" name="Image 26">
            <a:extLst>
              <a:ext uri="{FF2B5EF4-FFF2-40B4-BE49-F238E27FC236}">
                <a16:creationId xmlns:a16="http://schemas.microsoft.com/office/drawing/2014/main" id="{9A8791DF-4247-4D60-879A-1D0CBD3EF38A}"/>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rot="10800000">
            <a:off x="2637149" y="5147810"/>
            <a:ext cx="874805" cy="1354627"/>
          </a:xfrm>
          <a:prstGeom prst="rect">
            <a:avLst/>
          </a:prstGeom>
        </p:spPr>
      </p:pic>
      <p:pic>
        <p:nvPicPr>
          <p:cNvPr id="29" name="Image 28">
            <a:extLst>
              <a:ext uri="{FF2B5EF4-FFF2-40B4-BE49-F238E27FC236}">
                <a16:creationId xmlns:a16="http://schemas.microsoft.com/office/drawing/2014/main" id="{295F6FA6-62A5-46F7-87F7-88E3884D9B30}"/>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rot="10800000">
            <a:off x="2744867" y="196127"/>
            <a:ext cx="874805" cy="1354627"/>
          </a:xfrm>
          <a:prstGeom prst="rect">
            <a:avLst/>
          </a:prstGeom>
        </p:spPr>
      </p:pic>
      <p:pic>
        <p:nvPicPr>
          <p:cNvPr id="31" name="Image 30">
            <a:extLst>
              <a:ext uri="{FF2B5EF4-FFF2-40B4-BE49-F238E27FC236}">
                <a16:creationId xmlns:a16="http://schemas.microsoft.com/office/drawing/2014/main" id="{52D49C63-82AC-4781-B8B1-40E219B54F6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rot="10800000">
            <a:off x="1505823" y="5147811"/>
            <a:ext cx="874805" cy="1354627"/>
          </a:xfrm>
          <a:prstGeom prst="rect">
            <a:avLst/>
          </a:prstGeom>
        </p:spPr>
      </p:pic>
      <p:pic>
        <p:nvPicPr>
          <p:cNvPr id="33" name="Image 32">
            <a:extLst>
              <a:ext uri="{FF2B5EF4-FFF2-40B4-BE49-F238E27FC236}">
                <a16:creationId xmlns:a16="http://schemas.microsoft.com/office/drawing/2014/main" id="{6597D650-E48C-4406-91E2-07681FE7E06E}"/>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rot="10800000">
            <a:off x="1685988" y="179377"/>
            <a:ext cx="874805" cy="1354627"/>
          </a:xfrm>
          <a:prstGeom prst="rect">
            <a:avLst/>
          </a:prstGeom>
        </p:spPr>
      </p:pic>
      <p:pic>
        <p:nvPicPr>
          <p:cNvPr id="35" name="Image 34">
            <a:extLst>
              <a:ext uri="{FF2B5EF4-FFF2-40B4-BE49-F238E27FC236}">
                <a16:creationId xmlns:a16="http://schemas.microsoft.com/office/drawing/2014/main" id="{6FFA90F6-353E-4C9C-870E-0906ED7F9ED5}"/>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rot="10800000">
            <a:off x="385122" y="5120045"/>
            <a:ext cx="874805" cy="1354627"/>
          </a:xfrm>
          <a:prstGeom prst="rect">
            <a:avLst/>
          </a:prstGeom>
        </p:spPr>
      </p:pic>
      <p:pic>
        <p:nvPicPr>
          <p:cNvPr id="37" name="Image 36">
            <a:extLst>
              <a:ext uri="{FF2B5EF4-FFF2-40B4-BE49-F238E27FC236}">
                <a16:creationId xmlns:a16="http://schemas.microsoft.com/office/drawing/2014/main" id="{06672685-DB50-4113-8751-B97C1CE5EC55}"/>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rot="10800000">
            <a:off x="583721" y="192688"/>
            <a:ext cx="874805" cy="1354627"/>
          </a:xfrm>
          <a:prstGeom prst="rect">
            <a:avLst/>
          </a:prstGeom>
        </p:spPr>
      </p:pic>
      <p:sp>
        <p:nvSpPr>
          <p:cNvPr id="38" name="Rectangle 37">
            <a:extLst>
              <a:ext uri="{FF2B5EF4-FFF2-40B4-BE49-F238E27FC236}">
                <a16:creationId xmlns:a16="http://schemas.microsoft.com/office/drawing/2014/main" id="{21C43C5C-2854-4FB2-859C-0ED168CA33A1}"/>
              </a:ext>
            </a:extLst>
          </p:cNvPr>
          <p:cNvSpPr/>
          <p:nvPr/>
        </p:nvSpPr>
        <p:spPr>
          <a:xfrm>
            <a:off x="1196931" y="2819541"/>
            <a:ext cx="1337370" cy="966681"/>
          </a:xfrm>
          <a:prstGeom prst="rect">
            <a:avLst/>
          </a:prstGeom>
          <a:pattFill prst="pct6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ZoneTexte 38">
            <a:extLst>
              <a:ext uri="{FF2B5EF4-FFF2-40B4-BE49-F238E27FC236}">
                <a16:creationId xmlns:a16="http://schemas.microsoft.com/office/drawing/2014/main" id="{82036DE6-74C2-4157-8698-31895616AAEC}"/>
              </a:ext>
            </a:extLst>
          </p:cNvPr>
          <p:cNvSpPr txBox="1"/>
          <p:nvPr/>
        </p:nvSpPr>
        <p:spPr>
          <a:xfrm>
            <a:off x="1227755" y="4037226"/>
            <a:ext cx="1263698" cy="461665"/>
          </a:xfrm>
          <a:prstGeom prst="rect">
            <a:avLst/>
          </a:prstGeom>
          <a:noFill/>
        </p:spPr>
        <p:txBody>
          <a:bodyPr wrap="square" rtlCol="0">
            <a:spAutoFit/>
          </a:bodyPr>
          <a:lstStyle/>
          <a:p>
            <a:r>
              <a:rPr lang="fr-FR" sz="2400" b="1" dirty="0"/>
              <a:t>Joueur 2 </a:t>
            </a:r>
          </a:p>
        </p:txBody>
      </p:sp>
      <p:sp>
        <p:nvSpPr>
          <p:cNvPr id="41" name="ZoneTexte 40">
            <a:extLst>
              <a:ext uri="{FF2B5EF4-FFF2-40B4-BE49-F238E27FC236}">
                <a16:creationId xmlns:a16="http://schemas.microsoft.com/office/drawing/2014/main" id="{9B8D563B-609A-4636-8CC9-43FB7495C826}"/>
              </a:ext>
            </a:extLst>
          </p:cNvPr>
          <p:cNvSpPr txBox="1"/>
          <p:nvPr/>
        </p:nvSpPr>
        <p:spPr>
          <a:xfrm>
            <a:off x="1225022" y="2232069"/>
            <a:ext cx="2072641" cy="461665"/>
          </a:xfrm>
          <a:prstGeom prst="rect">
            <a:avLst/>
          </a:prstGeom>
          <a:noFill/>
        </p:spPr>
        <p:txBody>
          <a:bodyPr wrap="square" rtlCol="0">
            <a:spAutoFit/>
          </a:bodyPr>
          <a:lstStyle/>
          <a:p>
            <a:r>
              <a:rPr lang="fr-FR" sz="2400" b="1" dirty="0"/>
              <a:t>Océane</a:t>
            </a:r>
          </a:p>
        </p:txBody>
      </p:sp>
      <p:sp>
        <p:nvSpPr>
          <p:cNvPr id="3" name="ZoneTexte 2">
            <a:extLst>
              <a:ext uri="{FF2B5EF4-FFF2-40B4-BE49-F238E27FC236}">
                <a16:creationId xmlns:a16="http://schemas.microsoft.com/office/drawing/2014/main" id="{151BDB9D-9811-40F2-BAAE-672B8877DDC3}"/>
              </a:ext>
            </a:extLst>
          </p:cNvPr>
          <p:cNvSpPr txBox="1"/>
          <p:nvPr/>
        </p:nvSpPr>
        <p:spPr>
          <a:xfrm>
            <a:off x="4214459" y="2465909"/>
            <a:ext cx="3048000" cy="2308324"/>
          </a:xfrm>
          <a:prstGeom prst="rect">
            <a:avLst/>
          </a:prstGeom>
          <a:noFill/>
        </p:spPr>
        <p:txBody>
          <a:bodyPr wrap="square" rtlCol="0">
            <a:spAutoFit/>
          </a:bodyPr>
          <a:lstStyle/>
          <a:p>
            <a:r>
              <a:rPr lang="fr-FR" b="1" dirty="0"/>
              <a:t>Que voit le joueur 2?</a:t>
            </a:r>
          </a:p>
          <a:p>
            <a:endParaRPr lang="fr-FR" dirty="0"/>
          </a:p>
          <a:p>
            <a:r>
              <a:rPr lang="fr-FR" dirty="0"/>
              <a:t>Ses huit cartes qu’il a en main.</a:t>
            </a:r>
          </a:p>
          <a:p>
            <a:r>
              <a:rPr lang="fr-FR" dirty="0"/>
              <a:t>Quatre des huit cartes étalées devant lui.</a:t>
            </a:r>
          </a:p>
          <a:p>
            <a:r>
              <a:rPr lang="fr-FR" dirty="0"/>
              <a:t>Quatre des huit cartes étalées devant son adversaire.</a:t>
            </a:r>
          </a:p>
          <a:p>
            <a:endParaRPr lang="fr-FR" dirty="0"/>
          </a:p>
        </p:txBody>
      </p:sp>
      <p:pic>
        <p:nvPicPr>
          <p:cNvPr id="43" name="Image 42" descr="Une image contenant dessin, horloge, ordinateur&#10;&#10;Description générée automatiquement">
            <a:extLst>
              <a:ext uri="{FF2B5EF4-FFF2-40B4-BE49-F238E27FC236}">
                <a16:creationId xmlns:a16="http://schemas.microsoft.com/office/drawing/2014/main" id="{CBD6F8E1-5048-47B0-A79F-73E88A0C479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00143" y="178911"/>
            <a:ext cx="860650" cy="1328286"/>
          </a:xfrm>
          <a:prstGeom prst="rect">
            <a:avLst/>
          </a:prstGeom>
        </p:spPr>
      </p:pic>
      <p:pic>
        <p:nvPicPr>
          <p:cNvPr id="44" name="Image 43" descr="Une image contenant dessin, signe, horloge&#10;&#10;Description générée automatiquement">
            <a:extLst>
              <a:ext uri="{FF2B5EF4-FFF2-40B4-BE49-F238E27FC236}">
                <a16:creationId xmlns:a16="http://schemas.microsoft.com/office/drawing/2014/main" id="{57E2F7E4-883D-40C6-98E6-307DCFD488C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803746" y="214680"/>
            <a:ext cx="874805" cy="1350132"/>
          </a:xfrm>
          <a:prstGeom prst="rect">
            <a:avLst/>
          </a:prstGeom>
        </p:spPr>
      </p:pic>
      <p:pic>
        <p:nvPicPr>
          <p:cNvPr id="45" name="Image 44" descr="Une image contenant dessin, signe, horloge&#10;&#10;Description générée automatiquement">
            <a:extLst>
              <a:ext uri="{FF2B5EF4-FFF2-40B4-BE49-F238E27FC236}">
                <a16:creationId xmlns:a16="http://schemas.microsoft.com/office/drawing/2014/main" id="{5D689BD0-D421-4CAA-B06B-A6A7EB4E4C9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767425" y="201708"/>
            <a:ext cx="883209" cy="1363103"/>
          </a:xfrm>
          <a:prstGeom prst="rect">
            <a:avLst/>
          </a:prstGeom>
        </p:spPr>
      </p:pic>
      <p:pic>
        <p:nvPicPr>
          <p:cNvPr id="46" name="Image 45">
            <a:extLst>
              <a:ext uri="{FF2B5EF4-FFF2-40B4-BE49-F238E27FC236}">
                <a16:creationId xmlns:a16="http://schemas.microsoft.com/office/drawing/2014/main" id="{FFE2F1DD-4E52-43C0-BCB5-6B834343F7A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74491" y="249340"/>
            <a:ext cx="839421" cy="1295522"/>
          </a:xfrm>
          <a:prstGeom prst="rect">
            <a:avLst/>
          </a:prstGeom>
        </p:spPr>
      </p:pic>
      <p:pic>
        <p:nvPicPr>
          <p:cNvPr id="47" name="Image 46" descr="Une image contenant texte&#10;&#10;Description générée automatiquement">
            <a:extLst>
              <a:ext uri="{FF2B5EF4-FFF2-40B4-BE49-F238E27FC236}">
                <a16:creationId xmlns:a16="http://schemas.microsoft.com/office/drawing/2014/main" id="{A333310C-7CE1-43F5-A229-304E9868A6B0}"/>
              </a:ext>
            </a:extLst>
          </p:cNvPr>
          <p:cNvPicPr>
            <a:picLocks noChangeAspect="1"/>
          </p:cNvPicPr>
          <p:nvPr/>
        </p:nvPicPr>
        <p:blipFill>
          <a:blip r:embed="rId9" cstate="hqprint">
            <a:extLst>
              <a:ext uri="{28A0092B-C50C-407E-A947-70E740481C1C}">
                <a14:useLocalDpi xmlns:a14="http://schemas.microsoft.com/office/drawing/2010/main" val="0"/>
              </a:ext>
            </a:extLst>
          </a:blip>
          <a:stretch>
            <a:fillRect/>
          </a:stretch>
        </p:blipFill>
        <p:spPr>
          <a:xfrm>
            <a:off x="2664876" y="5197549"/>
            <a:ext cx="847077" cy="1304890"/>
          </a:xfrm>
          <a:prstGeom prst="rect">
            <a:avLst/>
          </a:prstGeom>
        </p:spPr>
      </p:pic>
      <p:pic>
        <p:nvPicPr>
          <p:cNvPr id="48" name="Image 47">
            <a:extLst>
              <a:ext uri="{FF2B5EF4-FFF2-40B4-BE49-F238E27FC236}">
                <a16:creationId xmlns:a16="http://schemas.microsoft.com/office/drawing/2014/main" id="{0FF90045-82D0-4D65-A8F8-B5200C58650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517888" y="5170926"/>
            <a:ext cx="862740" cy="1331512"/>
          </a:xfrm>
          <a:prstGeom prst="rect">
            <a:avLst/>
          </a:prstGeom>
        </p:spPr>
      </p:pic>
      <p:pic>
        <p:nvPicPr>
          <p:cNvPr id="49" name="Image 48">
            <a:extLst>
              <a:ext uri="{FF2B5EF4-FFF2-40B4-BE49-F238E27FC236}">
                <a16:creationId xmlns:a16="http://schemas.microsoft.com/office/drawing/2014/main" id="{DBBAEC52-9A96-4832-9CD3-CF059B2C1CD7}"/>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0609" y="5124542"/>
            <a:ext cx="874804" cy="1350131"/>
          </a:xfrm>
          <a:prstGeom prst="rect">
            <a:avLst/>
          </a:prstGeom>
        </p:spPr>
      </p:pic>
      <p:pic>
        <p:nvPicPr>
          <p:cNvPr id="50" name="Image 49">
            <a:extLst>
              <a:ext uri="{FF2B5EF4-FFF2-40B4-BE49-F238E27FC236}">
                <a16:creationId xmlns:a16="http://schemas.microsoft.com/office/drawing/2014/main" id="{49772A7C-0A14-4A87-B67D-0A12694927F9}"/>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650634" y="5187018"/>
            <a:ext cx="882224" cy="1361583"/>
          </a:xfrm>
          <a:prstGeom prst="rect">
            <a:avLst/>
          </a:prstGeom>
        </p:spPr>
      </p:pic>
      <p:pic>
        <p:nvPicPr>
          <p:cNvPr id="65" name="Image 64">
            <a:extLst>
              <a:ext uri="{FF2B5EF4-FFF2-40B4-BE49-F238E27FC236}">
                <a16:creationId xmlns:a16="http://schemas.microsoft.com/office/drawing/2014/main" id="{42ADDEC9-BA41-4C6F-BC37-1B089C5F0C90}"/>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8788751" y="5402302"/>
            <a:ext cx="877242" cy="1353894"/>
          </a:xfrm>
          <a:prstGeom prst="rect">
            <a:avLst/>
          </a:prstGeom>
        </p:spPr>
      </p:pic>
      <p:pic>
        <p:nvPicPr>
          <p:cNvPr id="68" name="Image 67" descr="Une image contenant dessin, signe&#10;&#10;Description générée automatiquement">
            <a:extLst>
              <a:ext uri="{FF2B5EF4-FFF2-40B4-BE49-F238E27FC236}">
                <a16:creationId xmlns:a16="http://schemas.microsoft.com/office/drawing/2014/main" id="{34CC87B6-A93E-4290-83F7-99BE5BA58438}"/>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8223568" y="5412538"/>
            <a:ext cx="877242" cy="1353894"/>
          </a:xfrm>
          <a:prstGeom prst="rect">
            <a:avLst/>
          </a:prstGeom>
        </p:spPr>
      </p:pic>
      <p:pic>
        <p:nvPicPr>
          <p:cNvPr id="69" name="Image 68" descr="Une image contenant texte, dessin, signe&#10;&#10;Description générée automatiquement">
            <a:extLst>
              <a:ext uri="{FF2B5EF4-FFF2-40B4-BE49-F238E27FC236}">
                <a16:creationId xmlns:a16="http://schemas.microsoft.com/office/drawing/2014/main" id="{33BB9C02-1497-4668-88E8-17C9E74654E5}"/>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7682007" y="5431162"/>
            <a:ext cx="877242" cy="1353894"/>
          </a:xfrm>
          <a:prstGeom prst="rect">
            <a:avLst/>
          </a:prstGeom>
        </p:spPr>
      </p:pic>
      <p:pic>
        <p:nvPicPr>
          <p:cNvPr id="70" name="Image 69">
            <a:extLst>
              <a:ext uri="{FF2B5EF4-FFF2-40B4-BE49-F238E27FC236}">
                <a16:creationId xmlns:a16="http://schemas.microsoft.com/office/drawing/2014/main" id="{0B95A97F-1AAC-40E7-930F-72A8C1268A2A}"/>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7184658" y="5431162"/>
            <a:ext cx="877242" cy="1353894"/>
          </a:xfrm>
          <a:prstGeom prst="rect">
            <a:avLst/>
          </a:prstGeom>
        </p:spPr>
      </p:pic>
      <p:pic>
        <p:nvPicPr>
          <p:cNvPr id="71" name="Image 70">
            <a:extLst>
              <a:ext uri="{FF2B5EF4-FFF2-40B4-BE49-F238E27FC236}">
                <a16:creationId xmlns:a16="http://schemas.microsoft.com/office/drawing/2014/main" id="{B3FFC882-A26B-4701-A36F-73AC63D5297D}"/>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6614228" y="5431162"/>
            <a:ext cx="877242" cy="1353894"/>
          </a:xfrm>
          <a:prstGeom prst="rect">
            <a:avLst/>
          </a:prstGeom>
        </p:spPr>
      </p:pic>
      <p:pic>
        <p:nvPicPr>
          <p:cNvPr id="72" name="Image 71">
            <a:extLst>
              <a:ext uri="{FF2B5EF4-FFF2-40B4-BE49-F238E27FC236}">
                <a16:creationId xmlns:a16="http://schemas.microsoft.com/office/drawing/2014/main" id="{40B92FF5-2F30-4FB8-9819-E7E15930FD52}"/>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6049045" y="5431162"/>
            <a:ext cx="877242" cy="1353894"/>
          </a:xfrm>
          <a:prstGeom prst="rect">
            <a:avLst/>
          </a:prstGeom>
        </p:spPr>
      </p:pic>
    </p:spTree>
    <p:extLst>
      <p:ext uri="{BB962C8B-B14F-4D97-AF65-F5344CB8AC3E}">
        <p14:creationId xmlns:p14="http://schemas.microsoft.com/office/powerpoint/2010/main" val="324974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4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48"/>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4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45"/>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4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44"/>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50"/>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51"/>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53"/>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55"/>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ZoneTexte 33">
            <a:extLst>
              <a:ext uri="{FF2B5EF4-FFF2-40B4-BE49-F238E27FC236}">
                <a16:creationId xmlns:a16="http://schemas.microsoft.com/office/drawing/2014/main" id="{6F2414BC-0910-4FF2-9AE9-E76F8F134BD5}"/>
              </a:ext>
            </a:extLst>
          </p:cNvPr>
          <p:cNvSpPr txBox="1"/>
          <p:nvPr/>
        </p:nvSpPr>
        <p:spPr>
          <a:xfrm>
            <a:off x="2017643" y="1023730"/>
            <a:ext cx="9144000" cy="2308324"/>
          </a:xfrm>
          <a:prstGeom prst="rect">
            <a:avLst/>
          </a:prstGeom>
          <a:noFill/>
        </p:spPr>
        <p:txBody>
          <a:bodyPr wrap="square" rtlCol="0">
            <a:spAutoFit/>
          </a:bodyPr>
          <a:lstStyle/>
          <a:p>
            <a:r>
              <a:rPr lang="fr-FR" dirty="0"/>
              <a:t>Au début du jeu, il y a donc huit cartes cachées. Chacune de ces cartes sera accessible et vue dès que la carte située au-dessus aura été jouée.</a:t>
            </a:r>
          </a:p>
          <a:p>
            <a:endParaRPr lang="fr-FR" dirty="0"/>
          </a:p>
          <a:p>
            <a:endParaRPr lang="fr-FR" dirty="0"/>
          </a:p>
          <a:p>
            <a:r>
              <a:rPr lang="fr-FR" dirty="0"/>
              <a:t>Océane a entamé, il lui revient de jouer. Comme précédemment, on doit jouer la couleur demandée faute de quoi on doit défausser. Cette fois seize points sont en jeu.</a:t>
            </a:r>
          </a:p>
          <a:p>
            <a:endParaRPr lang="fr-FR" dirty="0"/>
          </a:p>
          <a:p>
            <a:r>
              <a:rPr lang="fr-FR" dirty="0"/>
              <a:t>Exemple : </a:t>
            </a:r>
          </a:p>
        </p:txBody>
      </p:sp>
    </p:spTree>
    <p:extLst>
      <p:ext uri="{BB962C8B-B14F-4D97-AF65-F5344CB8AC3E}">
        <p14:creationId xmlns:p14="http://schemas.microsoft.com/office/powerpoint/2010/main" val="12421460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 name="Image 60" descr="Une image contenant dessin, horloge, signe&#10;&#10;Description générée automatiquement">
            <a:extLst>
              <a:ext uri="{FF2B5EF4-FFF2-40B4-BE49-F238E27FC236}">
                <a16:creationId xmlns:a16="http://schemas.microsoft.com/office/drawing/2014/main" id="{28C769E5-848C-48F2-97B4-D07405D329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43720" y="305411"/>
            <a:ext cx="877242" cy="1353894"/>
          </a:xfrm>
          <a:prstGeom prst="rect">
            <a:avLst/>
          </a:prstGeom>
        </p:spPr>
      </p:pic>
      <p:pic>
        <p:nvPicPr>
          <p:cNvPr id="62" name="Image 61" descr="Une image contenant dessin, signe&#10;&#10;Description générée automatiquement">
            <a:extLst>
              <a:ext uri="{FF2B5EF4-FFF2-40B4-BE49-F238E27FC236}">
                <a16:creationId xmlns:a16="http://schemas.microsoft.com/office/drawing/2014/main" id="{309FB4E7-75C8-4745-B722-BD631B0EF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74713" y="284505"/>
            <a:ext cx="877242" cy="1353894"/>
          </a:xfrm>
          <a:prstGeom prst="rect">
            <a:avLst/>
          </a:prstGeom>
        </p:spPr>
      </p:pic>
      <p:pic>
        <p:nvPicPr>
          <p:cNvPr id="59" name="Image 58" descr="Une image contenant dessin&#10;&#10;Description générée automatiquement">
            <a:extLst>
              <a:ext uri="{FF2B5EF4-FFF2-40B4-BE49-F238E27FC236}">
                <a16:creationId xmlns:a16="http://schemas.microsoft.com/office/drawing/2014/main" id="{14920405-79BE-4530-82AC-385A5AB16D1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00928" y="284505"/>
            <a:ext cx="877242" cy="1353894"/>
          </a:xfrm>
          <a:prstGeom prst="rect">
            <a:avLst/>
          </a:prstGeom>
        </p:spPr>
      </p:pic>
      <p:pic>
        <p:nvPicPr>
          <p:cNvPr id="60" name="Image 59" descr="Une image contenant dessin&#10;&#10;Description générée automatiquement">
            <a:extLst>
              <a:ext uri="{FF2B5EF4-FFF2-40B4-BE49-F238E27FC236}">
                <a16:creationId xmlns:a16="http://schemas.microsoft.com/office/drawing/2014/main" id="{063523F4-3A9B-48E1-9AEF-03BC6C0145E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131921" y="293746"/>
            <a:ext cx="877242" cy="1353894"/>
          </a:xfrm>
          <a:prstGeom prst="rect">
            <a:avLst/>
          </a:prstGeom>
        </p:spPr>
      </p:pic>
      <p:pic>
        <p:nvPicPr>
          <p:cNvPr id="58" name="Image 57">
            <a:extLst>
              <a:ext uri="{FF2B5EF4-FFF2-40B4-BE49-F238E27FC236}">
                <a16:creationId xmlns:a16="http://schemas.microsoft.com/office/drawing/2014/main" id="{77A41B9F-66E1-4331-ADF2-23AF7C830CA0}"/>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rot="10800000">
            <a:off x="11317195" y="5453605"/>
            <a:ext cx="874805" cy="1354627"/>
          </a:xfrm>
          <a:prstGeom prst="rect">
            <a:avLst/>
          </a:prstGeom>
        </p:spPr>
      </p:pic>
      <p:pic>
        <p:nvPicPr>
          <p:cNvPr id="56" name="Image 55">
            <a:extLst>
              <a:ext uri="{FF2B5EF4-FFF2-40B4-BE49-F238E27FC236}">
                <a16:creationId xmlns:a16="http://schemas.microsoft.com/office/drawing/2014/main" id="{DB7A33FB-7E0F-47A7-806A-86203AEF59A9}"/>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rot="10800000">
            <a:off x="10578170" y="5474510"/>
            <a:ext cx="874805" cy="1354627"/>
          </a:xfrm>
          <a:prstGeom prst="rect">
            <a:avLst/>
          </a:prstGeom>
        </p:spPr>
      </p:pic>
      <p:pic>
        <p:nvPicPr>
          <p:cNvPr id="54" name="Image 53">
            <a:extLst>
              <a:ext uri="{FF2B5EF4-FFF2-40B4-BE49-F238E27FC236}">
                <a16:creationId xmlns:a16="http://schemas.microsoft.com/office/drawing/2014/main" id="{BCAC07D3-8CF3-4C9A-A102-5AEF17D45CFC}"/>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rot="10800000">
            <a:off x="10009670" y="5474509"/>
            <a:ext cx="874805" cy="1354627"/>
          </a:xfrm>
          <a:prstGeom prst="rect">
            <a:avLst/>
          </a:prstGeom>
        </p:spPr>
      </p:pic>
      <p:pic>
        <p:nvPicPr>
          <p:cNvPr id="52" name="Image 51">
            <a:extLst>
              <a:ext uri="{FF2B5EF4-FFF2-40B4-BE49-F238E27FC236}">
                <a16:creationId xmlns:a16="http://schemas.microsoft.com/office/drawing/2014/main" id="{62A7DB60-7794-4D3C-867F-21AA5579CF7E}"/>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rot="10800000">
            <a:off x="9568307" y="5484746"/>
            <a:ext cx="874805" cy="1354627"/>
          </a:xfrm>
          <a:prstGeom prst="rect">
            <a:avLst/>
          </a:prstGeom>
        </p:spPr>
      </p:pic>
      <p:pic>
        <p:nvPicPr>
          <p:cNvPr id="8" name="Image 7">
            <a:extLst>
              <a:ext uri="{FF2B5EF4-FFF2-40B4-BE49-F238E27FC236}">
                <a16:creationId xmlns:a16="http://schemas.microsoft.com/office/drawing/2014/main" id="{7243667B-A78D-4E9E-B347-93ED346CE244}"/>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rot="10800000">
            <a:off x="8857342" y="5494983"/>
            <a:ext cx="874805" cy="1354627"/>
          </a:xfrm>
          <a:prstGeom prst="rect">
            <a:avLst/>
          </a:prstGeom>
        </p:spPr>
      </p:pic>
      <p:pic>
        <p:nvPicPr>
          <p:cNvPr id="12" name="Image 11">
            <a:extLst>
              <a:ext uri="{FF2B5EF4-FFF2-40B4-BE49-F238E27FC236}">
                <a16:creationId xmlns:a16="http://schemas.microsoft.com/office/drawing/2014/main" id="{F52311FD-BB4E-47DA-BEFB-CEF95B006C9E}"/>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rot="10800000">
            <a:off x="8314467" y="5503371"/>
            <a:ext cx="874805" cy="1354627"/>
          </a:xfrm>
          <a:prstGeom prst="rect">
            <a:avLst/>
          </a:prstGeom>
        </p:spPr>
      </p:pic>
      <p:pic>
        <p:nvPicPr>
          <p:cNvPr id="15" name="Image 14">
            <a:extLst>
              <a:ext uri="{FF2B5EF4-FFF2-40B4-BE49-F238E27FC236}">
                <a16:creationId xmlns:a16="http://schemas.microsoft.com/office/drawing/2014/main" id="{400802A5-B2C5-4079-8F7A-85E56ADD6605}"/>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rot="10800000">
            <a:off x="7877064" y="5503372"/>
            <a:ext cx="874805" cy="1354627"/>
          </a:xfrm>
          <a:prstGeom prst="rect">
            <a:avLst/>
          </a:prstGeom>
        </p:spPr>
      </p:pic>
      <p:pic>
        <p:nvPicPr>
          <p:cNvPr id="19" name="Image 18">
            <a:extLst>
              <a:ext uri="{FF2B5EF4-FFF2-40B4-BE49-F238E27FC236}">
                <a16:creationId xmlns:a16="http://schemas.microsoft.com/office/drawing/2014/main" id="{AEAEED20-95A7-4370-B16D-4428B7FC8781}"/>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rot="10800000">
            <a:off x="7334188" y="5503373"/>
            <a:ext cx="874805" cy="1354627"/>
          </a:xfrm>
          <a:prstGeom prst="rect">
            <a:avLst/>
          </a:prstGeom>
        </p:spPr>
      </p:pic>
      <p:pic>
        <p:nvPicPr>
          <p:cNvPr id="23" name="Image 22">
            <a:extLst>
              <a:ext uri="{FF2B5EF4-FFF2-40B4-BE49-F238E27FC236}">
                <a16:creationId xmlns:a16="http://schemas.microsoft.com/office/drawing/2014/main" id="{3B83F0DC-349B-4E62-9DD2-FB8E10BEC3F5}"/>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rot="10800000">
            <a:off x="4345526" y="5251114"/>
            <a:ext cx="874805" cy="1354627"/>
          </a:xfrm>
          <a:prstGeom prst="rect">
            <a:avLst/>
          </a:prstGeom>
        </p:spPr>
      </p:pic>
      <p:pic>
        <p:nvPicPr>
          <p:cNvPr id="25" name="Image 24">
            <a:extLst>
              <a:ext uri="{FF2B5EF4-FFF2-40B4-BE49-F238E27FC236}">
                <a16:creationId xmlns:a16="http://schemas.microsoft.com/office/drawing/2014/main" id="{782F3C6A-6ED6-4D4C-A403-E77DED11BD03}"/>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rot="10800000">
            <a:off x="4440442" y="241857"/>
            <a:ext cx="874805" cy="1354627"/>
          </a:xfrm>
          <a:prstGeom prst="rect">
            <a:avLst/>
          </a:prstGeom>
        </p:spPr>
      </p:pic>
      <p:pic>
        <p:nvPicPr>
          <p:cNvPr id="27" name="Image 26">
            <a:extLst>
              <a:ext uri="{FF2B5EF4-FFF2-40B4-BE49-F238E27FC236}">
                <a16:creationId xmlns:a16="http://schemas.microsoft.com/office/drawing/2014/main" id="{9A8791DF-4247-4D60-879A-1D0CBD3EF38A}"/>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rot="10800000">
            <a:off x="3324622" y="5251114"/>
            <a:ext cx="874805" cy="1354627"/>
          </a:xfrm>
          <a:prstGeom prst="rect">
            <a:avLst/>
          </a:prstGeom>
        </p:spPr>
      </p:pic>
      <p:pic>
        <p:nvPicPr>
          <p:cNvPr id="29" name="Image 28">
            <a:extLst>
              <a:ext uri="{FF2B5EF4-FFF2-40B4-BE49-F238E27FC236}">
                <a16:creationId xmlns:a16="http://schemas.microsoft.com/office/drawing/2014/main" id="{295F6FA6-62A5-46F7-87F7-88E3884D9B30}"/>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rot="10800000">
            <a:off x="3381563" y="258607"/>
            <a:ext cx="874805" cy="1354627"/>
          </a:xfrm>
          <a:prstGeom prst="rect">
            <a:avLst/>
          </a:prstGeom>
        </p:spPr>
      </p:pic>
      <p:pic>
        <p:nvPicPr>
          <p:cNvPr id="31" name="Image 30">
            <a:extLst>
              <a:ext uri="{FF2B5EF4-FFF2-40B4-BE49-F238E27FC236}">
                <a16:creationId xmlns:a16="http://schemas.microsoft.com/office/drawing/2014/main" id="{52D49C63-82AC-4781-B8B1-40E219B54F69}"/>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rot="10800000">
            <a:off x="2193296" y="5251115"/>
            <a:ext cx="874805" cy="1354627"/>
          </a:xfrm>
          <a:prstGeom prst="rect">
            <a:avLst/>
          </a:prstGeom>
        </p:spPr>
      </p:pic>
      <p:pic>
        <p:nvPicPr>
          <p:cNvPr id="33" name="Image 32">
            <a:extLst>
              <a:ext uri="{FF2B5EF4-FFF2-40B4-BE49-F238E27FC236}">
                <a16:creationId xmlns:a16="http://schemas.microsoft.com/office/drawing/2014/main" id="{6597D650-E48C-4406-91E2-07681FE7E06E}"/>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rot="10800000">
            <a:off x="2322684" y="241857"/>
            <a:ext cx="874805" cy="1354627"/>
          </a:xfrm>
          <a:prstGeom prst="rect">
            <a:avLst/>
          </a:prstGeom>
        </p:spPr>
      </p:pic>
      <p:pic>
        <p:nvPicPr>
          <p:cNvPr id="35" name="Image 34">
            <a:extLst>
              <a:ext uri="{FF2B5EF4-FFF2-40B4-BE49-F238E27FC236}">
                <a16:creationId xmlns:a16="http://schemas.microsoft.com/office/drawing/2014/main" id="{6FFA90F6-353E-4C9C-870E-0906ED7F9ED5}"/>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rot="10800000">
            <a:off x="1072595" y="5223349"/>
            <a:ext cx="874805" cy="1354627"/>
          </a:xfrm>
          <a:prstGeom prst="rect">
            <a:avLst/>
          </a:prstGeom>
        </p:spPr>
      </p:pic>
      <p:pic>
        <p:nvPicPr>
          <p:cNvPr id="37" name="Image 36">
            <a:extLst>
              <a:ext uri="{FF2B5EF4-FFF2-40B4-BE49-F238E27FC236}">
                <a16:creationId xmlns:a16="http://schemas.microsoft.com/office/drawing/2014/main" id="{06672685-DB50-4113-8751-B97C1CE5EC55}"/>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rot="10800000">
            <a:off x="1220417" y="255168"/>
            <a:ext cx="874805" cy="1354627"/>
          </a:xfrm>
          <a:prstGeom prst="rect">
            <a:avLst/>
          </a:prstGeom>
        </p:spPr>
      </p:pic>
      <p:sp>
        <p:nvSpPr>
          <p:cNvPr id="38" name="Rectangle 37">
            <a:extLst>
              <a:ext uri="{FF2B5EF4-FFF2-40B4-BE49-F238E27FC236}">
                <a16:creationId xmlns:a16="http://schemas.microsoft.com/office/drawing/2014/main" id="{21C43C5C-2854-4FB2-859C-0ED168CA33A1}"/>
              </a:ext>
            </a:extLst>
          </p:cNvPr>
          <p:cNvSpPr/>
          <p:nvPr/>
        </p:nvSpPr>
        <p:spPr>
          <a:xfrm>
            <a:off x="1704990" y="2893113"/>
            <a:ext cx="1337370" cy="966681"/>
          </a:xfrm>
          <a:prstGeom prst="rect">
            <a:avLst/>
          </a:prstGeom>
          <a:pattFill prst="pct6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ZoneTexte 38">
            <a:extLst>
              <a:ext uri="{FF2B5EF4-FFF2-40B4-BE49-F238E27FC236}">
                <a16:creationId xmlns:a16="http://schemas.microsoft.com/office/drawing/2014/main" id="{82036DE6-74C2-4157-8698-31895616AAEC}"/>
              </a:ext>
            </a:extLst>
          </p:cNvPr>
          <p:cNvSpPr txBox="1"/>
          <p:nvPr/>
        </p:nvSpPr>
        <p:spPr>
          <a:xfrm>
            <a:off x="1704990" y="4237840"/>
            <a:ext cx="1263698" cy="461665"/>
          </a:xfrm>
          <a:prstGeom prst="rect">
            <a:avLst/>
          </a:prstGeom>
          <a:noFill/>
        </p:spPr>
        <p:txBody>
          <a:bodyPr wrap="square" rtlCol="0">
            <a:spAutoFit/>
          </a:bodyPr>
          <a:lstStyle/>
          <a:p>
            <a:r>
              <a:rPr lang="fr-FR" sz="2400" b="1" dirty="0"/>
              <a:t>Joueur 2 </a:t>
            </a:r>
          </a:p>
        </p:txBody>
      </p:sp>
      <p:sp>
        <p:nvSpPr>
          <p:cNvPr id="41" name="ZoneTexte 40">
            <a:extLst>
              <a:ext uri="{FF2B5EF4-FFF2-40B4-BE49-F238E27FC236}">
                <a16:creationId xmlns:a16="http://schemas.microsoft.com/office/drawing/2014/main" id="{9B8D563B-609A-4636-8CC9-43FB7495C826}"/>
              </a:ext>
            </a:extLst>
          </p:cNvPr>
          <p:cNvSpPr txBox="1"/>
          <p:nvPr/>
        </p:nvSpPr>
        <p:spPr>
          <a:xfrm>
            <a:off x="1801458" y="2332484"/>
            <a:ext cx="2072641" cy="461665"/>
          </a:xfrm>
          <a:prstGeom prst="rect">
            <a:avLst/>
          </a:prstGeom>
          <a:noFill/>
        </p:spPr>
        <p:txBody>
          <a:bodyPr wrap="square" rtlCol="0">
            <a:spAutoFit/>
          </a:bodyPr>
          <a:lstStyle/>
          <a:p>
            <a:r>
              <a:rPr lang="fr-FR" sz="2400" b="1" dirty="0"/>
              <a:t>Océane</a:t>
            </a:r>
          </a:p>
        </p:txBody>
      </p:sp>
      <p:pic>
        <p:nvPicPr>
          <p:cNvPr id="43" name="Image 42" descr="Une image contenant dessin, horloge, ordinateur&#10;&#10;Description générée automatiquement">
            <a:extLst>
              <a:ext uri="{FF2B5EF4-FFF2-40B4-BE49-F238E27FC236}">
                <a16:creationId xmlns:a16="http://schemas.microsoft.com/office/drawing/2014/main" id="{CBD6F8E1-5048-47B0-A79F-73E88A0C47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36839" y="241391"/>
            <a:ext cx="860650" cy="1328286"/>
          </a:xfrm>
          <a:prstGeom prst="rect">
            <a:avLst/>
          </a:prstGeom>
        </p:spPr>
      </p:pic>
      <p:pic>
        <p:nvPicPr>
          <p:cNvPr id="44" name="Image 43" descr="Une image contenant dessin, signe, horloge&#10;&#10;Description générée automatiquement">
            <a:extLst>
              <a:ext uri="{FF2B5EF4-FFF2-40B4-BE49-F238E27FC236}">
                <a16:creationId xmlns:a16="http://schemas.microsoft.com/office/drawing/2014/main" id="{57E2F7E4-883D-40C6-98E6-307DCFD488C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440442" y="277160"/>
            <a:ext cx="874805" cy="1350132"/>
          </a:xfrm>
          <a:prstGeom prst="rect">
            <a:avLst/>
          </a:prstGeom>
        </p:spPr>
      </p:pic>
      <p:pic>
        <p:nvPicPr>
          <p:cNvPr id="45" name="Image 44" descr="Une image contenant dessin, signe, horloge&#10;&#10;Description générée automatiquement">
            <a:extLst>
              <a:ext uri="{FF2B5EF4-FFF2-40B4-BE49-F238E27FC236}">
                <a16:creationId xmlns:a16="http://schemas.microsoft.com/office/drawing/2014/main" id="{5D689BD0-D421-4CAA-B06B-A6A7EB4E4C96}"/>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404121" y="264188"/>
            <a:ext cx="883209" cy="1363103"/>
          </a:xfrm>
          <a:prstGeom prst="rect">
            <a:avLst/>
          </a:prstGeom>
        </p:spPr>
      </p:pic>
      <p:pic>
        <p:nvPicPr>
          <p:cNvPr id="46" name="Image 45">
            <a:extLst>
              <a:ext uri="{FF2B5EF4-FFF2-40B4-BE49-F238E27FC236}">
                <a16:creationId xmlns:a16="http://schemas.microsoft.com/office/drawing/2014/main" id="{FFE2F1DD-4E52-43C0-BCB5-6B834343F7A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255801" y="300963"/>
            <a:ext cx="839421" cy="1295522"/>
          </a:xfrm>
          <a:prstGeom prst="rect">
            <a:avLst/>
          </a:prstGeom>
        </p:spPr>
      </p:pic>
      <p:pic>
        <p:nvPicPr>
          <p:cNvPr id="47" name="Image 46" descr="Une image contenant texte&#10;&#10;Description générée automatiquement">
            <a:extLst>
              <a:ext uri="{FF2B5EF4-FFF2-40B4-BE49-F238E27FC236}">
                <a16:creationId xmlns:a16="http://schemas.microsoft.com/office/drawing/2014/main" id="{A333310C-7CE1-43F5-A229-304E9868A6B0}"/>
              </a:ext>
            </a:extLst>
          </p:cNvPr>
          <p:cNvPicPr>
            <a:picLocks noChangeAspect="1"/>
          </p:cNvPicPr>
          <p:nvPr/>
        </p:nvPicPr>
        <p:blipFill>
          <a:blip r:embed="rId11" cstate="hqprint">
            <a:extLst>
              <a:ext uri="{28A0092B-C50C-407E-A947-70E740481C1C}">
                <a14:useLocalDpi xmlns:a14="http://schemas.microsoft.com/office/drawing/2010/main" val="0"/>
              </a:ext>
            </a:extLst>
          </a:blip>
          <a:stretch>
            <a:fillRect/>
          </a:stretch>
        </p:blipFill>
        <p:spPr>
          <a:xfrm>
            <a:off x="3352349" y="5300853"/>
            <a:ext cx="847077" cy="1304890"/>
          </a:xfrm>
          <a:prstGeom prst="rect">
            <a:avLst/>
          </a:prstGeom>
        </p:spPr>
      </p:pic>
      <p:pic>
        <p:nvPicPr>
          <p:cNvPr id="48" name="Image 47">
            <a:extLst>
              <a:ext uri="{FF2B5EF4-FFF2-40B4-BE49-F238E27FC236}">
                <a16:creationId xmlns:a16="http://schemas.microsoft.com/office/drawing/2014/main" id="{0FF90045-82D0-4D65-A8F8-B5200C586506}"/>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278411" y="5234906"/>
            <a:ext cx="862740" cy="1331512"/>
          </a:xfrm>
          <a:prstGeom prst="rect">
            <a:avLst/>
          </a:prstGeom>
        </p:spPr>
      </p:pic>
      <p:pic>
        <p:nvPicPr>
          <p:cNvPr id="49" name="Image 48">
            <a:extLst>
              <a:ext uri="{FF2B5EF4-FFF2-40B4-BE49-F238E27FC236}">
                <a16:creationId xmlns:a16="http://schemas.microsoft.com/office/drawing/2014/main" id="{DBBAEC52-9A96-4832-9CD3-CF059B2C1CD7}"/>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118082" y="5227846"/>
            <a:ext cx="874804" cy="1350131"/>
          </a:xfrm>
          <a:prstGeom prst="rect">
            <a:avLst/>
          </a:prstGeom>
        </p:spPr>
      </p:pic>
      <p:pic>
        <p:nvPicPr>
          <p:cNvPr id="50" name="Image 49">
            <a:extLst>
              <a:ext uri="{FF2B5EF4-FFF2-40B4-BE49-F238E27FC236}">
                <a16:creationId xmlns:a16="http://schemas.microsoft.com/office/drawing/2014/main" id="{49772A7C-0A14-4A87-B67D-0A12694927F9}"/>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4338107" y="5290322"/>
            <a:ext cx="882224" cy="1361583"/>
          </a:xfrm>
          <a:prstGeom prst="rect">
            <a:avLst/>
          </a:prstGeom>
        </p:spPr>
      </p:pic>
      <p:pic>
        <p:nvPicPr>
          <p:cNvPr id="40" name="Image 39" descr="Une image contenant dessin, horloge, signe&#10;&#10;Description générée automatiquement">
            <a:extLst>
              <a:ext uri="{FF2B5EF4-FFF2-40B4-BE49-F238E27FC236}">
                <a16:creationId xmlns:a16="http://schemas.microsoft.com/office/drawing/2014/main" id="{8EE5D595-65D3-41D0-AB6C-1D8A5BCC7468}"/>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8558136" y="285358"/>
            <a:ext cx="877242" cy="1353894"/>
          </a:xfrm>
          <a:prstGeom prst="rect">
            <a:avLst/>
          </a:prstGeom>
        </p:spPr>
      </p:pic>
      <p:pic>
        <p:nvPicPr>
          <p:cNvPr id="42" name="Image 41">
            <a:extLst>
              <a:ext uri="{FF2B5EF4-FFF2-40B4-BE49-F238E27FC236}">
                <a16:creationId xmlns:a16="http://schemas.microsoft.com/office/drawing/2014/main" id="{E22CEB20-8856-48F0-93E1-F4258C474F6F}"/>
              </a:ext>
            </a:extLst>
          </p:cNvPr>
          <p:cNvPicPr>
            <a:picLocks noChangeAspect="1"/>
          </p:cNvPicPr>
          <p:nvPr/>
        </p:nvPicPr>
        <p:blipFill>
          <a:blip r:embed="rId16" cstate="hqprint">
            <a:extLst>
              <a:ext uri="{28A0092B-C50C-407E-A947-70E740481C1C}">
                <a14:useLocalDpi xmlns:a14="http://schemas.microsoft.com/office/drawing/2010/main" val="0"/>
              </a:ext>
            </a:extLst>
          </a:blip>
          <a:stretch>
            <a:fillRect/>
          </a:stretch>
        </p:blipFill>
        <p:spPr>
          <a:xfrm>
            <a:off x="7915197" y="287721"/>
            <a:ext cx="878698" cy="1353600"/>
          </a:xfrm>
          <a:prstGeom prst="rect">
            <a:avLst/>
          </a:prstGeom>
        </p:spPr>
      </p:pic>
      <p:pic>
        <p:nvPicPr>
          <p:cNvPr id="63" name="Image 62">
            <a:extLst>
              <a:ext uri="{FF2B5EF4-FFF2-40B4-BE49-F238E27FC236}">
                <a16:creationId xmlns:a16="http://schemas.microsoft.com/office/drawing/2014/main" id="{515CFE15-DA54-44BF-BC8F-A6174943BF65}"/>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7249006" y="277160"/>
            <a:ext cx="877242" cy="1353894"/>
          </a:xfrm>
          <a:prstGeom prst="rect">
            <a:avLst/>
          </a:prstGeom>
        </p:spPr>
      </p:pic>
      <p:pic>
        <p:nvPicPr>
          <p:cNvPr id="64" name="Image 63" descr="Une image contenant dessin&#10;&#10;Description générée automatiquement">
            <a:extLst>
              <a:ext uri="{FF2B5EF4-FFF2-40B4-BE49-F238E27FC236}">
                <a16:creationId xmlns:a16="http://schemas.microsoft.com/office/drawing/2014/main" id="{5F727EEC-3E3C-48CB-88A7-4C6B732843A6}"/>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6717381" y="285358"/>
            <a:ext cx="877242" cy="1353894"/>
          </a:xfrm>
          <a:prstGeom prst="rect">
            <a:avLst/>
          </a:prstGeom>
        </p:spPr>
      </p:pic>
      <p:pic>
        <p:nvPicPr>
          <p:cNvPr id="51" name="Image 50" descr="Une image contenant dessin, horloge, ordinateur&#10;&#10;Description générée automatiquement">
            <a:extLst>
              <a:ext uri="{FF2B5EF4-FFF2-40B4-BE49-F238E27FC236}">
                <a16:creationId xmlns:a16="http://schemas.microsoft.com/office/drawing/2014/main" id="{AC376AE6-2AA9-4AED-88C9-E62B570C0E44}"/>
              </a:ext>
            </a:extLst>
          </p:cNvPr>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7324453" y="5511571"/>
            <a:ext cx="874805" cy="1350132"/>
          </a:xfrm>
          <a:prstGeom prst="rect">
            <a:avLst/>
          </a:prstGeom>
        </p:spPr>
      </p:pic>
      <p:sp>
        <p:nvSpPr>
          <p:cNvPr id="2" name="ZoneTexte 1">
            <a:extLst>
              <a:ext uri="{FF2B5EF4-FFF2-40B4-BE49-F238E27FC236}">
                <a16:creationId xmlns:a16="http://schemas.microsoft.com/office/drawing/2014/main" id="{F87C01BB-81E4-4675-9749-6D17C3440831}"/>
              </a:ext>
            </a:extLst>
          </p:cNvPr>
          <p:cNvSpPr txBox="1"/>
          <p:nvPr/>
        </p:nvSpPr>
        <p:spPr>
          <a:xfrm>
            <a:off x="9435378" y="2893113"/>
            <a:ext cx="2285584" cy="923330"/>
          </a:xfrm>
          <a:prstGeom prst="rect">
            <a:avLst/>
          </a:prstGeom>
          <a:noFill/>
        </p:spPr>
        <p:txBody>
          <a:bodyPr wrap="square" rtlCol="0">
            <a:spAutoFit/>
          </a:bodyPr>
          <a:lstStyle/>
          <a:p>
            <a:r>
              <a:rPr lang="fr-FR" dirty="0"/>
              <a:t>Océane     0</a:t>
            </a:r>
          </a:p>
          <a:p>
            <a:endParaRPr lang="fr-FR" dirty="0"/>
          </a:p>
          <a:p>
            <a:r>
              <a:rPr lang="fr-FR" dirty="0"/>
              <a:t>Joueur 2    1  </a:t>
            </a:r>
          </a:p>
        </p:txBody>
      </p:sp>
      <p:pic>
        <p:nvPicPr>
          <p:cNvPr id="53" name="Image 52" descr="Une image contenant dessin, signe&#10;&#10;Description générée automatiquement">
            <a:extLst>
              <a:ext uri="{FF2B5EF4-FFF2-40B4-BE49-F238E27FC236}">
                <a16:creationId xmlns:a16="http://schemas.microsoft.com/office/drawing/2014/main" id="{3B3069A7-9AFE-4271-B004-0A4F152E88E8}"/>
              </a:ext>
            </a:extLst>
          </p:cNvPr>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2216828" y="5300853"/>
            <a:ext cx="877717" cy="1354627"/>
          </a:xfrm>
          <a:prstGeom prst="rect">
            <a:avLst/>
          </a:prstGeom>
        </p:spPr>
      </p:pic>
      <p:sp>
        <p:nvSpPr>
          <p:cNvPr id="4" name="ZoneTexte 3">
            <a:extLst>
              <a:ext uri="{FF2B5EF4-FFF2-40B4-BE49-F238E27FC236}">
                <a16:creationId xmlns:a16="http://schemas.microsoft.com/office/drawing/2014/main" id="{C55ED2AB-7B9A-4D30-B090-32BE2CD90C22}"/>
              </a:ext>
            </a:extLst>
          </p:cNvPr>
          <p:cNvSpPr txBox="1"/>
          <p:nvPr/>
        </p:nvSpPr>
        <p:spPr>
          <a:xfrm>
            <a:off x="9022080" y="4237840"/>
            <a:ext cx="2895600" cy="523220"/>
          </a:xfrm>
          <a:prstGeom prst="rect">
            <a:avLst/>
          </a:prstGeom>
          <a:noFill/>
        </p:spPr>
        <p:txBody>
          <a:bodyPr wrap="square" rtlCol="0">
            <a:spAutoFit/>
          </a:bodyPr>
          <a:lstStyle/>
          <a:p>
            <a:r>
              <a:rPr lang="fr-FR" sz="2800" b="1" dirty="0"/>
              <a:t>Et ainsi de suite!!</a:t>
            </a:r>
          </a:p>
        </p:txBody>
      </p:sp>
    </p:spTree>
    <p:extLst>
      <p:ext uri="{BB962C8B-B14F-4D97-AF65-F5344CB8AC3E}">
        <p14:creationId xmlns:p14="http://schemas.microsoft.com/office/powerpoint/2010/main" val="560999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039 0.0331 L -0.00039 0.0331 C -0.00156 0.03703 -0.00312 0.04051 -0.00378 0.04491 C -0.00456 0.04907 -0.00417 0.0537 -0.00456 0.0581 C -0.00482 0.05972 -0.00521 0.06111 -0.00547 0.0625 C -0.00586 0.06504 -0.00599 0.06759 -0.00625 0.06991 C -0.00716 0.07639 -0.00716 0.07338 -0.00872 0.08032 C -0.00937 0.08333 -0.0099 0.08634 -0.01042 0.08935 L -0.01211 0.09815 C -0.01237 0.09953 -0.01263 0.10116 -0.01289 0.10254 C -0.01354 0.10509 -0.01406 0.10741 -0.01458 0.10995 C -0.01562 0.11504 -0.01654 0.12129 -0.01797 0.12616 C -0.01836 0.12778 -0.01914 0.12916 -0.01966 0.13078 C -0.02031 0.1331 -0.02057 0.13588 -0.02122 0.13819 C -0.02226 0.1412 -0.0237 0.14375 -0.02461 0.14699 C -0.02513 0.14907 -0.02552 0.15116 -0.0263 0.15301 C -0.02695 0.15463 -0.02799 0.15578 -0.02878 0.15741 C -0.03398 0.16921 -0.02982 0.16342 -0.03463 0.16921 C -0.03516 0.1706 -0.03555 0.17245 -0.03633 0.17361 C -0.03776 0.17592 -0.03958 0.17754 -0.04128 0.17963 C -0.04128 0.17963 -0.04622 0.18541 -0.04622 0.18541 C -0.04766 0.18703 -0.04896 0.18912 -0.05039 0.19004 L -0.05547 0.19282 C -0.05625 0.19328 -0.05716 0.19375 -0.05794 0.19444 C -0.05963 0.19583 -0.0612 0.19745 -0.06289 0.19884 C -0.0638 0.19953 -0.06458 0.19977 -0.06549 0.20023 C -0.06654 0.20116 -0.06758 0.20254 -0.06875 0.20324 C -0.06979 0.20393 -0.07109 0.20393 -0.07213 0.20463 C -0.07331 0.20555 -0.07422 0.20694 -0.07539 0.20764 C -0.07656 0.20833 -0.07773 0.20856 -0.07878 0.20926 C -0.07956 0.20972 -0.08672 0.21528 -0.08958 0.21666 C -0.0918 0.21759 -0.09401 0.21852 -0.09622 0.21944 C -0.0974 0.22014 -0.09844 0.22083 -0.09961 0.22106 L -0.10625 0.22245 C -0.11068 0.225 -0.10729 0.22338 -0.1138 0.22546 C -0.12656 0.22963 -0.1082 0.22407 -0.12292 0.22847 C -0.13047 0.23379 -0.12357 0.2294 -0.13203 0.23287 C -0.13294 0.2331 -0.13372 0.23403 -0.13463 0.23426 C -0.13568 0.23495 -0.13685 0.23541 -0.13789 0.23588 C -0.13958 0.23634 -0.14128 0.2368 -0.14297 0.23727 C -0.14427 0.23773 -0.1457 0.23819 -0.14713 0.23889 C -0.14935 0.23981 -0.15378 0.24166 -0.15378 0.24166 C -0.15885 0.24768 -0.15338 0.24213 -0.15963 0.24629 C -0.16068 0.24699 -0.16172 0.24838 -0.16289 0.24907 C -0.16393 0.24977 -0.16523 0.25 -0.16628 0.25069 C -0.16745 0.25139 -0.16836 0.25278 -0.16953 0.2537 C -0.1707 0.2544 -0.17187 0.2544 -0.17292 0.25509 C -0.17552 0.25671 -0.1793 0.26134 -0.18125 0.26389 L -0.1845 0.26852 " pathEditMode="relative" ptsTypes="AAAAAAAAAAAAAAAAAAAAAAAAAAAAAAAAAAAAAAAAAAAAAAAAA">
                                      <p:cBhvr>
                                        <p:cTn id="6" dur="2000" fill="hold"/>
                                        <p:tgtEl>
                                          <p:spTgt spid="40"/>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
                                        </p:tgtEl>
                                        <p:attrNameLst>
                                          <p:attrName>style.visibility</p:attrName>
                                        </p:attrNameLst>
                                      </p:cBhvr>
                                      <p:to>
                                        <p:strVal val="visible"/>
                                      </p:to>
                                    </p:set>
                                  </p:childTnLst>
                                </p:cTn>
                              </p:par>
                              <p:par>
                                <p:cTn id="11" presetID="0" presetClass="path" presetSubtype="0" accel="50000" decel="50000" fill="hold" nodeType="withEffect">
                                  <p:stCondLst>
                                    <p:cond delay="0"/>
                                  </p:stCondLst>
                                  <p:childTnLst>
                                    <p:animMotion origin="layout" path="M 0.00039 -0.03935 L 0.00039 -0.03912 C 1.45833E-6 -0.06064 1.45833E-6 -0.08194 -0.00052 -0.10324 C -0.00065 -0.11064 -0.00156 -0.11018 -0.003 -0.11643 C -0.00417 -0.12129 -0.00534 -0.12615 -0.00638 -0.13125 C -0.00742 -0.13727 -0.00755 -0.14004 -0.00964 -0.14467 C -0.01068 -0.14676 -0.01185 -0.14861 -0.01302 -0.15046 C -0.01445 -0.15787 -0.01354 -0.15463 -0.01719 -0.16389 C -0.01875 -0.16782 -0.02005 -0.17129 -0.02214 -0.1743 C -0.02292 -0.17546 -0.02383 -0.17615 -0.02474 -0.17731 C -0.02591 -0.18379 -0.02461 -0.18009 -0.028 -0.18472 C -0.0306 -0.18796 -0.03294 -0.19189 -0.03555 -0.1949 C -0.03633 -0.19606 -0.03711 -0.19722 -0.03802 -0.19791 C -0.0388 -0.19861 -0.03971 -0.19861 -0.0405 -0.19953 C -0.04128 -0.20023 -0.04831 -0.20902 -0.04974 -0.20972 C -0.05143 -0.21088 -0.053 -0.21203 -0.05469 -0.21273 C -0.05781 -0.21389 -0.06107 -0.21481 -0.06393 -0.21713 C -0.0655 -0.21875 -0.06719 -0.2206 -0.06888 -0.22176 C -0.0711 -0.22291 -0.07331 -0.22361 -0.07552 -0.22453 C -0.07669 -0.225 -0.07774 -0.22569 -0.07891 -0.22615 C -0.0806 -0.22662 -0.08229 -0.22685 -0.08386 -0.22754 C -0.08477 -0.22801 -0.08555 -0.2287 -0.08633 -0.22916 C -0.08763 -0.22963 -0.09284 -0.23194 -0.09388 -0.23194 C -0.10274 -0.23287 -0.11172 -0.2331 -0.12057 -0.23356 C -0.12474 -0.24444 -0.1194 -0.23102 -0.12474 -0.24236 C -0.12735 -0.24768 -0.12539 -0.24652 -0.12891 -0.25139 C -0.13412 -0.25856 -0.13386 -0.25347 -0.13386 -0.25856 " pathEditMode="relative" rAng="0" ptsTypes="AAAAAAAAAAAAAAAAAAAAAAAAAAA">
                                      <p:cBhvr>
                                        <p:cTn id="12" dur="2000" fill="hold"/>
                                        <p:tgtEl>
                                          <p:spTgt spid="51"/>
                                        </p:tgtEl>
                                        <p:attrNameLst>
                                          <p:attrName>ppt_x</p:attrName>
                                          <p:attrName>ppt_y</p:attrName>
                                        </p:attrNameLst>
                                      </p:cBhvr>
                                      <p:rCtr x="-6719" y="-10949"/>
                                    </p:animMotion>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40"/>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19"/>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51"/>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0" presetClass="path" presetSubtype="0" accel="50000" decel="50000" fill="hold" nodeType="clickEffect">
                                  <p:stCondLst>
                                    <p:cond delay="0"/>
                                  </p:stCondLst>
                                  <p:childTnLst>
                                    <p:animMotion origin="layout" path="M -0.00625 -0.01412 L -0.00625 -0.01389 C -0.00599 -0.02408 -0.00599 -0.03403 -0.00547 -0.04375 C -0.00534 -0.04676 -0.00352 -0.05209 -0.003 -0.05417 C -0.00092 -0.0625 -0.00339 -0.05463 -0.00131 -0.06459 C 0.00091 -0.075 -0.00039 -0.06644 0.00195 -0.075 C 0.00234 -0.07639 0.0026 -0.07801 0.00286 -0.0794 C 0.00312 -0.08125 0.00312 -0.08357 0.00364 -0.08542 C 0.00429 -0.0875 0.00533 -0.08936 0.00612 -0.09121 C 0.00794 -0.1007 0.00559 -0.09051 0.0095 -0.10023 C 0.01276 -0.10811 0.00924 -0.10486 0.01367 -0.10764 C 0.01393 -0.10903 0.01406 -0.11065 0.01445 -0.11204 C 0.01562 -0.11482 0.01783 -0.11783 0.01953 -0.11945 C 0.02057 -0.12061 0.02174 -0.1213 0.02278 -0.12246 C 0.02369 -0.12315 0.02447 -0.12454 0.02539 -0.12523 C 0.02643 -0.12639 0.0276 -0.12709 0.02864 -0.12824 C 0.0319 -0.13195 0.03177 -0.13357 0.03528 -0.13565 C 0.0375 -0.13704 0.03984 -0.13727 0.04205 -0.13866 C 0.04765 -0.14213 0.04062 -0.13797 0.04869 -0.14167 C 0.04947 -0.1419 0.05026 -0.14283 0.05117 -0.14306 C 0.05286 -0.14375 0.05455 -0.14398 0.05612 -0.14468 C 0.05729 -0.14491 0.05833 -0.14561 0.0595 -0.14607 C 0.06093 -0.14653 0.06224 -0.14699 0.06367 -0.14746 C 0.06536 -0.14815 0.06705 -0.14838 0.06862 -0.14908 C 0.06953 -0.14931 0.07031 -0.15023 0.07109 -0.15047 C 0.07838 -0.15255 0.07747 -0.15093 0.08359 -0.15348 C 0.0845 -0.15371 0.08528 -0.15463 0.08619 -0.15486 C 0.08776 -0.15556 0.08945 -0.15579 0.09114 -0.15648 C 0.09205 -0.15672 0.09283 -0.15741 0.09362 -0.15787 C 0.09479 -0.15857 0.09583 -0.15903 0.097 -0.15949 C 0.09869 -0.15996 0.10039 -0.16019 0.10195 -0.16088 C 0.10286 -0.16111 0.10364 -0.16204 0.10442 -0.16227 C 0.10586 -0.16297 0.10729 -0.1632 0.10859 -0.16389 C 0.11093 -0.16482 0.11328 -0.16505 0.11536 -0.1669 C 0.1164 -0.16783 0.11744 -0.16898 0.11862 -0.16968 C 0.1194 -0.17037 0.12031 -0.17061 0.12109 -0.1713 C 0.12656 -0.17616 0.12057 -0.17199 0.12617 -0.17871 C 0.12682 -0.1794 0.12786 -0.17963 0.12864 -0.1801 C 0.13593 -0.19306 0.12695 -0.17662 0.13281 -0.18912 C 0.13359 -0.19051 0.1345 -0.1919 0.13528 -0.19352 C 0.13697 -0.20579 0.13489 -0.19352 0.13776 -0.20394 C 0.13997 -0.21158 0.13711 -0.20556 0.14036 -0.21111 " pathEditMode="relative" rAng="0" ptsTypes="AAAAAAAAAAAAAAAAAAAAAAAAAAAAAAAAAAAAAAAAAA">
                                      <p:cBhvr>
                                        <p:cTn id="30" dur="2000" fill="hold"/>
                                        <p:tgtEl>
                                          <p:spTgt spid="48"/>
                                        </p:tgtEl>
                                        <p:attrNameLst>
                                          <p:attrName>ppt_x</p:attrName>
                                          <p:attrName>ppt_y</p:attrName>
                                        </p:attrNameLst>
                                      </p:cBhvr>
                                      <p:rCtr x="7331" y="-9838"/>
                                    </p:animMotion>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nodeType="clickEffect">
                                  <p:stCondLst>
                                    <p:cond delay="0"/>
                                  </p:stCondLst>
                                  <p:childTnLst>
                                    <p:set>
                                      <p:cBhvr>
                                        <p:cTn id="34" dur="1" fill="hold">
                                          <p:stCondLst>
                                            <p:cond delay="0"/>
                                          </p:stCondLst>
                                        </p:cTn>
                                        <p:tgtEl>
                                          <p:spTgt spid="31"/>
                                        </p:tgtEl>
                                        <p:attrNameLst>
                                          <p:attrName>style.visibility</p:attrName>
                                        </p:attrNameLst>
                                      </p:cBhvr>
                                      <p:to>
                                        <p:strVal val="hidden"/>
                                      </p:to>
                                    </p:set>
                                  </p:childTnLst>
                                </p:cTn>
                              </p:par>
                              <p:par>
                                <p:cTn id="35" presetID="1" presetClass="entr" presetSubtype="0" fill="hold" nodeType="withEffect">
                                  <p:stCondLst>
                                    <p:cond delay="0"/>
                                  </p:stCondLst>
                                  <p:childTnLst>
                                    <p:set>
                                      <p:cBhvr>
                                        <p:cTn id="36" dur="1" fill="hold">
                                          <p:stCondLst>
                                            <p:cond delay="0"/>
                                          </p:stCondLst>
                                        </p:cTn>
                                        <p:tgtEl>
                                          <p:spTgt spid="5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5B40A386-40B8-46EF-8C41-4DA810EDED2E}"/>
              </a:ext>
            </a:extLst>
          </p:cNvPr>
          <p:cNvSpPr txBox="1"/>
          <p:nvPr/>
        </p:nvSpPr>
        <p:spPr>
          <a:xfrm>
            <a:off x="547654" y="1582340"/>
            <a:ext cx="10688320" cy="3323987"/>
          </a:xfrm>
          <a:prstGeom prst="rect">
            <a:avLst/>
          </a:prstGeom>
          <a:noFill/>
        </p:spPr>
        <p:txBody>
          <a:bodyPr wrap="square" rtlCol="0">
            <a:spAutoFit/>
          </a:bodyPr>
          <a:lstStyle/>
          <a:p>
            <a:pPr algn="ctr"/>
            <a:r>
              <a:rPr lang="fr-FR" sz="2400" dirty="0"/>
              <a:t>Des questions possibles</a:t>
            </a:r>
          </a:p>
          <a:p>
            <a:endParaRPr lang="fr-FR" dirty="0"/>
          </a:p>
          <a:p>
            <a:pPr marL="342900" indent="-342900">
              <a:buAutoNum type="arabicParenR"/>
            </a:pPr>
            <a:r>
              <a:rPr lang="fr-FR" sz="2400" dirty="0"/>
              <a:t>Quel est le premier joueur recevant une carte? Quel est celui qui reçoit la dernière carte?</a:t>
            </a:r>
          </a:p>
          <a:p>
            <a:pPr marL="342900" indent="-342900">
              <a:buAutoNum type="arabicParenR"/>
            </a:pPr>
            <a:r>
              <a:rPr lang="fr-FR" sz="2400" dirty="0"/>
              <a:t>Dans quel sens distribue-t-on les cartes? </a:t>
            </a:r>
          </a:p>
          <a:p>
            <a:pPr marL="342900" indent="-342900">
              <a:buAutoNum type="arabicParenR"/>
            </a:pPr>
            <a:r>
              <a:rPr lang="fr-FR" sz="2400" dirty="0"/>
              <a:t>Toutes les cartes sont-elles distribuées?</a:t>
            </a:r>
          </a:p>
          <a:p>
            <a:pPr marL="342900" indent="-342900">
              <a:buAutoNum type="arabicParenR"/>
            </a:pPr>
            <a:r>
              <a:rPr lang="fr-FR" sz="2400" dirty="0"/>
              <a:t>Connaissez-vous des jeux pour lesquels ce n’est pas le cas? </a:t>
            </a:r>
          </a:p>
          <a:p>
            <a:pPr marL="342900" indent="-342900">
              <a:buAutoNum type="arabicParenR"/>
            </a:pPr>
            <a:r>
              <a:rPr lang="fr-FR" sz="2400" dirty="0"/>
              <a:t>Combien chaque joueur a-t-il de cartes?</a:t>
            </a:r>
          </a:p>
          <a:p>
            <a:pPr marL="342900" indent="-342900">
              <a:buAutoNum type="arabicParenR"/>
            </a:pPr>
            <a:r>
              <a:rPr lang="fr-FR" sz="2400" dirty="0"/>
              <a:t>Attention, avant de jouer, Chaque joueur doit vérifier qu’il a bien huit cartes!</a:t>
            </a:r>
          </a:p>
        </p:txBody>
      </p:sp>
    </p:spTree>
    <p:extLst>
      <p:ext uri="{BB962C8B-B14F-4D97-AF65-F5344CB8AC3E}">
        <p14:creationId xmlns:p14="http://schemas.microsoft.com/office/powerpoint/2010/main" val="257428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FEEAA686-1B52-4D6D-95D5-9725F817D5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3416525" y="2314907"/>
            <a:ext cx="1917192" cy="2968752"/>
          </a:xfrm>
          <a:prstGeom prst="rect">
            <a:avLst/>
          </a:prstGeom>
        </p:spPr>
      </p:pic>
      <p:pic>
        <p:nvPicPr>
          <p:cNvPr id="9" name="Image 8">
            <a:extLst>
              <a:ext uri="{FF2B5EF4-FFF2-40B4-BE49-F238E27FC236}">
                <a16:creationId xmlns:a16="http://schemas.microsoft.com/office/drawing/2014/main" id="{EC4CA3C5-5799-4943-BE41-F96450B835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3568925" y="2467307"/>
            <a:ext cx="1917192" cy="2968752"/>
          </a:xfrm>
          <a:prstGeom prst="rect">
            <a:avLst/>
          </a:prstGeom>
        </p:spPr>
      </p:pic>
      <p:pic>
        <p:nvPicPr>
          <p:cNvPr id="10" name="Image 9">
            <a:extLst>
              <a:ext uri="{FF2B5EF4-FFF2-40B4-BE49-F238E27FC236}">
                <a16:creationId xmlns:a16="http://schemas.microsoft.com/office/drawing/2014/main" id="{542A295E-2DF9-43EF-A18C-DB4AA42826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3721325" y="2619707"/>
            <a:ext cx="1917192" cy="2968752"/>
          </a:xfrm>
          <a:prstGeom prst="rect">
            <a:avLst/>
          </a:prstGeom>
        </p:spPr>
      </p:pic>
      <p:pic>
        <p:nvPicPr>
          <p:cNvPr id="11" name="Image 10">
            <a:extLst>
              <a:ext uri="{FF2B5EF4-FFF2-40B4-BE49-F238E27FC236}">
                <a16:creationId xmlns:a16="http://schemas.microsoft.com/office/drawing/2014/main" id="{71F78A9E-D70A-47F1-988A-F18D73DCA7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3873725" y="2772107"/>
            <a:ext cx="1917192" cy="2968752"/>
          </a:xfrm>
          <a:prstGeom prst="rect">
            <a:avLst/>
          </a:prstGeom>
        </p:spPr>
      </p:pic>
      <p:pic>
        <p:nvPicPr>
          <p:cNvPr id="12" name="Image 11">
            <a:extLst>
              <a:ext uri="{FF2B5EF4-FFF2-40B4-BE49-F238E27FC236}">
                <a16:creationId xmlns:a16="http://schemas.microsoft.com/office/drawing/2014/main" id="{6E310649-7CF7-4AA8-94A9-B158C019A0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4026125" y="2924507"/>
            <a:ext cx="1917192" cy="2968752"/>
          </a:xfrm>
          <a:prstGeom prst="rect">
            <a:avLst/>
          </a:prstGeom>
        </p:spPr>
      </p:pic>
      <p:pic>
        <p:nvPicPr>
          <p:cNvPr id="13" name="Image 12">
            <a:extLst>
              <a:ext uri="{FF2B5EF4-FFF2-40B4-BE49-F238E27FC236}">
                <a16:creationId xmlns:a16="http://schemas.microsoft.com/office/drawing/2014/main" id="{BE6F039E-5A0C-4244-93AB-F9F74E19C6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4178525" y="3076907"/>
            <a:ext cx="1917192" cy="2968752"/>
          </a:xfrm>
          <a:prstGeom prst="rect">
            <a:avLst/>
          </a:prstGeom>
        </p:spPr>
      </p:pic>
      <p:pic>
        <p:nvPicPr>
          <p:cNvPr id="14" name="Image 13">
            <a:extLst>
              <a:ext uri="{FF2B5EF4-FFF2-40B4-BE49-F238E27FC236}">
                <a16:creationId xmlns:a16="http://schemas.microsoft.com/office/drawing/2014/main" id="{0C20A522-64C4-4F17-A73B-CE9BA9E7F1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4330925" y="3229307"/>
            <a:ext cx="1917192" cy="2968752"/>
          </a:xfrm>
          <a:prstGeom prst="rect">
            <a:avLst/>
          </a:prstGeom>
        </p:spPr>
      </p:pic>
      <p:pic>
        <p:nvPicPr>
          <p:cNvPr id="15" name="Image 14">
            <a:extLst>
              <a:ext uri="{FF2B5EF4-FFF2-40B4-BE49-F238E27FC236}">
                <a16:creationId xmlns:a16="http://schemas.microsoft.com/office/drawing/2014/main" id="{282582E1-3608-44D2-9914-D16F15C5B3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4483325" y="3381707"/>
            <a:ext cx="1917192" cy="2968752"/>
          </a:xfrm>
          <a:prstGeom prst="rect">
            <a:avLst/>
          </a:prstGeom>
        </p:spPr>
      </p:pic>
      <p:sp>
        <p:nvSpPr>
          <p:cNvPr id="2" name="ZoneTexte 1">
            <a:extLst>
              <a:ext uri="{FF2B5EF4-FFF2-40B4-BE49-F238E27FC236}">
                <a16:creationId xmlns:a16="http://schemas.microsoft.com/office/drawing/2014/main" id="{5B40A386-40B8-46EF-8C41-4DA810EDED2E}"/>
              </a:ext>
            </a:extLst>
          </p:cNvPr>
          <p:cNvSpPr txBox="1"/>
          <p:nvPr/>
        </p:nvSpPr>
        <p:spPr>
          <a:xfrm>
            <a:off x="751840" y="162101"/>
            <a:ext cx="10688320" cy="1477328"/>
          </a:xfrm>
          <a:prstGeom prst="rect">
            <a:avLst/>
          </a:prstGeom>
          <a:noFill/>
        </p:spPr>
        <p:txBody>
          <a:bodyPr wrap="square" rtlCol="0">
            <a:spAutoFit/>
          </a:bodyPr>
          <a:lstStyle/>
          <a:p>
            <a:endParaRPr lang="fr-FR" dirty="0"/>
          </a:p>
          <a:p>
            <a:pPr marL="342900" indent="-342900">
              <a:buAutoNum type="arabicParenR"/>
            </a:pPr>
            <a:r>
              <a:rPr lang="fr-FR" sz="2400" dirty="0"/>
              <a:t>On peut faire comme ceci</a:t>
            </a:r>
          </a:p>
          <a:p>
            <a:pPr marL="342900" indent="-342900">
              <a:buAutoNum type="arabicParenR"/>
            </a:pPr>
            <a:r>
              <a:rPr lang="fr-FR" sz="2400" dirty="0"/>
              <a:t>Ou faire deux tas de quatre cartes </a:t>
            </a:r>
          </a:p>
          <a:p>
            <a:pPr marL="342900" indent="-342900">
              <a:buAutoNum type="arabicParenR"/>
            </a:pPr>
            <a:r>
              <a:rPr lang="fr-FR" sz="2400" dirty="0"/>
              <a:t>Ou faire …. </a:t>
            </a:r>
          </a:p>
        </p:txBody>
      </p:sp>
    </p:spTree>
    <p:extLst>
      <p:ext uri="{BB962C8B-B14F-4D97-AF65-F5344CB8AC3E}">
        <p14:creationId xmlns:p14="http://schemas.microsoft.com/office/powerpoint/2010/main" val="1861744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3" presetClass="path" presetSubtype="0" accel="50000" decel="50000" fill="hold" nodeType="clickEffect">
                                  <p:stCondLst>
                                    <p:cond delay="0"/>
                                  </p:stCondLst>
                                  <p:childTnLst>
                                    <p:animMotion origin="layout" path="M -4.16667E-6 -7.40741E-7 L 0.25 -7.40741E-7 " pathEditMode="relative" rAng="0" ptsTypes="AA">
                                      <p:cBhvr>
                                        <p:cTn id="10" dur="2000" fill="hold"/>
                                        <p:tgtEl>
                                          <p:spTgt spid="15"/>
                                        </p:tgtEl>
                                        <p:attrNameLst>
                                          <p:attrName>ppt_x</p:attrName>
                                          <p:attrName>ppt_y</p:attrName>
                                        </p:attrNameLst>
                                      </p:cBhvr>
                                      <p:rCtr x="12500" y="0"/>
                                    </p:animMotion>
                                  </p:childTnLst>
                                </p:cTn>
                              </p:par>
                            </p:childTnLst>
                          </p:cTn>
                        </p:par>
                      </p:childTnLst>
                    </p:cTn>
                  </p:par>
                  <p:par>
                    <p:cTn id="11" fill="hold">
                      <p:stCondLst>
                        <p:cond delay="indefinite"/>
                      </p:stCondLst>
                      <p:childTnLst>
                        <p:par>
                          <p:cTn id="12" fill="hold">
                            <p:stCondLst>
                              <p:cond delay="0"/>
                            </p:stCondLst>
                            <p:childTnLst>
                              <p:par>
                                <p:cTn id="13" presetID="63" presetClass="path" presetSubtype="0" accel="50000" decel="50000" fill="hold" nodeType="clickEffect">
                                  <p:stCondLst>
                                    <p:cond delay="0"/>
                                  </p:stCondLst>
                                  <p:childTnLst>
                                    <p:animMotion origin="layout" path="M -4.16667E-6 1.48148E-6 L 0.25 1.48148E-6 " pathEditMode="relative" rAng="0" ptsTypes="AA">
                                      <p:cBhvr>
                                        <p:cTn id="14" dur="2000" fill="hold"/>
                                        <p:tgtEl>
                                          <p:spTgt spid="14"/>
                                        </p:tgtEl>
                                        <p:attrNameLst>
                                          <p:attrName>ppt_x</p:attrName>
                                          <p:attrName>ppt_y</p:attrName>
                                        </p:attrNameLst>
                                      </p:cBhvr>
                                      <p:rCtr x="12500" y="0"/>
                                    </p:animMotion>
                                  </p:childTnLst>
                                </p:cTn>
                              </p:par>
                            </p:childTnLst>
                          </p:cTn>
                        </p:par>
                      </p:childTnLst>
                    </p:cTn>
                  </p:par>
                  <p:par>
                    <p:cTn id="15" fill="hold">
                      <p:stCondLst>
                        <p:cond delay="indefinite"/>
                      </p:stCondLst>
                      <p:childTnLst>
                        <p:par>
                          <p:cTn id="16" fill="hold">
                            <p:stCondLst>
                              <p:cond delay="0"/>
                            </p:stCondLst>
                            <p:childTnLst>
                              <p:par>
                                <p:cTn id="17" presetID="63" presetClass="path" presetSubtype="0" accel="50000" decel="50000" fill="hold" nodeType="clickEffect">
                                  <p:stCondLst>
                                    <p:cond delay="0"/>
                                  </p:stCondLst>
                                  <p:childTnLst>
                                    <p:animMotion origin="layout" path="M -4.16667E-6 3.7037E-6 L 0.25 3.7037E-6 " pathEditMode="relative" rAng="0" ptsTypes="AA">
                                      <p:cBhvr>
                                        <p:cTn id="18" dur="2000" fill="hold"/>
                                        <p:tgtEl>
                                          <p:spTgt spid="13"/>
                                        </p:tgtEl>
                                        <p:attrNameLst>
                                          <p:attrName>ppt_x</p:attrName>
                                          <p:attrName>ppt_y</p:attrName>
                                        </p:attrNameLst>
                                      </p:cBhvr>
                                      <p:rCtr x="12500" y="0"/>
                                    </p:animMotion>
                                  </p:childTnLst>
                                </p:cTn>
                              </p:par>
                            </p:childTnLst>
                          </p:cTn>
                        </p:par>
                      </p:childTnLst>
                    </p:cTn>
                  </p:par>
                  <p:par>
                    <p:cTn id="19" fill="hold">
                      <p:stCondLst>
                        <p:cond delay="indefinite"/>
                      </p:stCondLst>
                      <p:childTnLst>
                        <p:par>
                          <p:cTn id="20" fill="hold">
                            <p:stCondLst>
                              <p:cond delay="0"/>
                            </p:stCondLst>
                            <p:childTnLst>
                              <p:par>
                                <p:cTn id="21" presetID="63" presetClass="path" presetSubtype="0" accel="50000" decel="50000" fill="hold" nodeType="clickEffect">
                                  <p:stCondLst>
                                    <p:cond delay="0"/>
                                  </p:stCondLst>
                                  <p:childTnLst>
                                    <p:animMotion origin="layout" path="M -4.16667E-6 -4.07407E-6 L 0.25 -4.07407E-6 " pathEditMode="relative" rAng="0" ptsTypes="AA">
                                      <p:cBhvr>
                                        <p:cTn id="22" dur="2000" fill="hold"/>
                                        <p:tgtEl>
                                          <p:spTgt spid="12"/>
                                        </p:tgtEl>
                                        <p:attrNameLst>
                                          <p:attrName>ppt_x</p:attrName>
                                          <p:attrName>ppt_y</p:attrName>
                                        </p:attrNameLst>
                                      </p:cBhvr>
                                      <p:rCtr x="12500" y="0"/>
                                    </p:animMotion>
                                  </p:childTnLst>
                                </p:cTn>
                              </p:par>
                            </p:childTnLst>
                          </p:cTn>
                        </p:par>
                      </p:childTnLst>
                    </p:cTn>
                  </p:par>
                  <p:par>
                    <p:cTn id="23" fill="hold">
                      <p:stCondLst>
                        <p:cond delay="indefinite"/>
                      </p:stCondLst>
                      <p:childTnLst>
                        <p:par>
                          <p:cTn id="24" fill="hold">
                            <p:stCondLst>
                              <p:cond delay="0"/>
                            </p:stCondLst>
                            <p:childTnLst>
                              <p:par>
                                <p:cTn id="25" presetID="63" presetClass="path" presetSubtype="0" accel="50000" decel="50000" fill="hold" nodeType="clickEffect">
                                  <p:stCondLst>
                                    <p:cond delay="0"/>
                                  </p:stCondLst>
                                  <p:childTnLst>
                                    <p:animMotion origin="layout" path="M -4.16667E-6 -1.85185E-6 L 0.25 -1.85185E-6 " pathEditMode="relative" rAng="0" ptsTypes="AA">
                                      <p:cBhvr>
                                        <p:cTn id="26" dur="2000" fill="hold"/>
                                        <p:tgtEl>
                                          <p:spTgt spid="11"/>
                                        </p:tgtEl>
                                        <p:attrNameLst>
                                          <p:attrName>ppt_x</p:attrName>
                                          <p:attrName>ppt_y</p:attrName>
                                        </p:attrNameLst>
                                      </p:cBhvr>
                                      <p:rCtr x="12500" y="0"/>
                                    </p:animMotion>
                                  </p:childTnLst>
                                </p:cTn>
                              </p:par>
                            </p:childTnLst>
                          </p:cTn>
                        </p:par>
                      </p:childTnLst>
                    </p:cTn>
                  </p:par>
                  <p:par>
                    <p:cTn id="27" fill="hold">
                      <p:stCondLst>
                        <p:cond delay="indefinite"/>
                      </p:stCondLst>
                      <p:childTnLst>
                        <p:par>
                          <p:cTn id="28" fill="hold">
                            <p:stCondLst>
                              <p:cond delay="0"/>
                            </p:stCondLst>
                            <p:childTnLst>
                              <p:par>
                                <p:cTn id="29" presetID="63" presetClass="path" presetSubtype="0" accel="50000" decel="50000" fill="hold" nodeType="clickEffect">
                                  <p:stCondLst>
                                    <p:cond delay="0"/>
                                  </p:stCondLst>
                                  <p:childTnLst>
                                    <p:animMotion origin="layout" path="M -4.16667E-6 3.7037E-7 L 0.25 3.7037E-7 " pathEditMode="relative" rAng="0" ptsTypes="AA">
                                      <p:cBhvr>
                                        <p:cTn id="30" dur="2000" fill="hold"/>
                                        <p:tgtEl>
                                          <p:spTgt spid="10"/>
                                        </p:tgtEl>
                                        <p:attrNameLst>
                                          <p:attrName>ppt_x</p:attrName>
                                          <p:attrName>ppt_y</p:attrName>
                                        </p:attrNameLst>
                                      </p:cBhvr>
                                      <p:rCtr x="12500" y="0"/>
                                    </p:animMotion>
                                  </p:childTnLst>
                                </p:cTn>
                              </p:par>
                            </p:childTnLst>
                          </p:cTn>
                        </p:par>
                      </p:childTnLst>
                    </p:cTn>
                  </p:par>
                  <p:par>
                    <p:cTn id="31" fill="hold">
                      <p:stCondLst>
                        <p:cond delay="indefinite"/>
                      </p:stCondLst>
                      <p:childTnLst>
                        <p:par>
                          <p:cTn id="32" fill="hold">
                            <p:stCondLst>
                              <p:cond delay="0"/>
                            </p:stCondLst>
                            <p:childTnLst>
                              <p:par>
                                <p:cTn id="33" presetID="63" presetClass="path" presetSubtype="0" accel="50000" decel="50000" fill="hold" nodeType="clickEffect">
                                  <p:stCondLst>
                                    <p:cond delay="0"/>
                                  </p:stCondLst>
                                  <p:childTnLst>
                                    <p:animMotion origin="layout" path="M -4.16667E-6 2.59259E-6 L 0.25 2.59259E-6 " pathEditMode="relative" rAng="0" ptsTypes="AA">
                                      <p:cBhvr>
                                        <p:cTn id="34" dur="2000" fill="hold"/>
                                        <p:tgtEl>
                                          <p:spTgt spid="9"/>
                                        </p:tgtEl>
                                        <p:attrNameLst>
                                          <p:attrName>ppt_x</p:attrName>
                                          <p:attrName>ppt_y</p:attrName>
                                        </p:attrNameLst>
                                      </p:cBhvr>
                                      <p:rCtr x="12500" y="0"/>
                                    </p:animMotion>
                                  </p:childTnLst>
                                </p:cTn>
                              </p:par>
                            </p:childTnLst>
                          </p:cTn>
                        </p:par>
                      </p:childTnLst>
                    </p:cTn>
                  </p:par>
                  <p:par>
                    <p:cTn id="35" fill="hold">
                      <p:stCondLst>
                        <p:cond delay="indefinite"/>
                      </p:stCondLst>
                      <p:childTnLst>
                        <p:par>
                          <p:cTn id="36" fill="hold">
                            <p:stCondLst>
                              <p:cond delay="0"/>
                            </p:stCondLst>
                            <p:childTnLst>
                              <p:par>
                                <p:cTn id="37" presetID="63" presetClass="path" presetSubtype="0" accel="50000" decel="50000" fill="hold" nodeType="clickEffect">
                                  <p:stCondLst>
                                    <p:cond delay="0"/>
                                  </p:stCondLst>
                                  <p:childTnLst>
                                    <p:animMotion origin="layout" path="M -4.16667E-6 4.81481E-6 L 0.25 4.81481E-6 " pathEditMode="relative" rAng="0" ptsTypes="AA">
                                      <p:cBhvr>
                                        <p:cTn id="38" dur="2000" fill="hold"/>
                                        <p:tgtEl>
                                          <p:spTgt spid="8"/>
                                        </p:tgtEl>
                                        <p:attrNameLst>
                                          <p:attrName>ppt_x</p:attrName>
                                          <p:attrName>ppt_y</p:attrName>
                                        </p:attrNameLst>
                                      </p:cBhvr>
                                      <p:rCtr x="12500" y="0"/>
                                    </p:animMotion>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CD7B2C14-6D03-452A-AE76-455BFE9D99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15" y="1736893"/>
            <a:ext cx="1438102" cy="2219498"/>
          </a:xfrm>
          <a:prstGeom prst="rect">
            <a:avLst/>
          </a:prstGeom>
        </p:spPr>
      </p:pic>
      <p:pic>
        <p:nvPicPr>
          <p:cNvPr id="8" name="Image 7" descr="Une image contenant dessin, signe&#10;&#10;Description générée automatiquement">
            <a:extLst>
              <a:ext uri="{FF2B5EF4-FFF2-40B4-BE49-F238E27FC236}">
                <a16:creationId xmlns:a16="http://schemas.microsoft.com/office/drawing/2014/main" id="{62B9B13A-318F-4F95-8D0A-80B477B8F8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52346" y="1736893"/>
            <a:ext cx="1438102" cy="2219498"/>
          </a:xfrm>
          <a:prstGeom prst="rect">
            <a:avLst/>
          </a:prstGeom>
        </p:spPr>
      </p:pic>
      <p:pic>
        <p:nvPicPr>
          <p:cNvPr id="3" name="Image 2" descr="Une image contenant texte&#10;&#10;Description générée automatiquement">
            <a:extLst>
              <a:ext uri="{FF2B5EF4-FFF2-40B4-BE49-F238E27FC236}">
                <a16:creationId xmlns:a16="http://schemas.microsoft.com/office/drawing/2014/main" id="{D5215C22-A427-4730-86A2-6EED40D0FD0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62429" y="1738126"/>
            <a:ext cx="1440000" cy="2218265"/>
          </a:xfrm>
          <a:prstGeom prst="rect">
            <a:avLst/>
          </a:prstGeom>
        </p:spPr>
      </p:pic>
      <p:pic>
        <p:nvPicPr>
          <p:cNvPr id="5" name="Image 4" descr="Une image contenant dessin&#10;&#10;Description générée automatiquement">
            <a:extLst>
              <a:ext uri="{FF2B5EF4-FFF2-40B4-BE49-F238E27FC236}">
                <a16:creationId xmlns:a16="http://schemas.microsoft.com/office/drawing/2014/main" id="{AE10C086-032F-4E96-A10D-18BCD1FF458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38259" y="1736893"/>
            <a:ext cx="1440000" cy="2222427"/>
          </a:xfrm>
          <a:prstGeom prst="rect">
            <a:avLst/>
          </a:prstGeom>
        </p:spPr>
      </p:pic>
      <p:pic>
        <p:nvPicPr>
          <p:cNvPr id="2" name="Image 1">
            <a:extLst>
              <a:ext uri="{FF2B5EF4-FFF2-40B4-BE49-F238E27FC236}">
                <a16:creationId xmlns:a16="http://schemas.microsoft.com/office/drawing/2014/main" id="{28870D6A-7B03-4E96-8118-EE9250E4F88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14090" y="1738126"/>
            <a:ext cx="1440000" cy="2218265"/>
          </a:xfrm>
          <a:prstGeom prst="rect">
            <a:avLst/>
          </a:prstGeom>
        </p:spPr>
      </p:pic>
      <p:pic>
        <p:nvPicPr>
          <p:cNvPr id="7" name="Image 6" descr="Une image contenant texte, dessin, signe&#10;&#10;Description générée automatiquement">
            <a:extLst>
              <a:ext uri="{FF2B5EF4-FFF2-40B4-BE49-F238E27FC236}">
                <a16:creationId xmlns:a16="http://schemas.microsoft.com/office/drawing/2014/main" id="{F8936252-8671-4465-A010-1C3401825CA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589921" y="1736893"/>
            <a:ext cx="1440000" cy="2222427"/>
          </a:xfrm>
          <a:prstGeom prst="rect">
            <a:avLst/>
          </a:prstGeom>
        </p:spPr>
      </p:pic>
      <p:pic>
        <p:nvPicPr>
          <p:cNvPr id="9" name="Image 8" descr="Une image contenant dessin, signe&#10;&#10;Description générée automatiquement">
            <a:extLst>
              <a:ext uri="{FF2B5EF4-FFF2-40B4-BE49-F238E27FC236}">
                <a16:creationId xmlns:a16="http://schemas.microsoft.com/office/drawing/2014/main" id="{1B2835EA-503C-4563-9545-6F0580972A7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141917" y="1736893"/>
            <a:ext cx="1438102" cy="2219498"/>
          </a:xfrm>
          <a:prstGeom prst="rect">
            <a:avLst/>
          </a:prstGeom>
        </p:spPr>
      </p:pic>
      <p:pic>
        <p:nvPicPr>
          <p:cNvPr id="4" name="Image 3">
            <a:extLst>
              <a:ext uri="{FF2B5EF4-FFF2-40B4-BE49-F238E27FC236}">
                <a16:creationId xmlns:a16="http://schemas.microsoft.com/office/drawing/2014/main" id="{125686EA-2530-44D1-981A-123CE52FE5A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639654" y="1736893"/>
            <a:ext cx="1438102" cy="2219498"/>
          </a:xfrm>
          <a:prstGeom prst="rect">
            <a:avLst/>
          </a:prstGeom>
        </p:spPr>
      </p:pic>
      <p:sp>
        <p:nvSpPr>
          <p:cNvPr id="10" name="ZoneTexte 9">
            <a:extLst>
              <a:ext uri="{FF2B5EF4-FFF2-40B4-BE49-F238E27FC236}">
                <a16:creationId xmlns:a16="http://schemas.microsoft.com/office/drawing/2014/main" id="{22509677-5C4A-47D2-93C6-E78CF59B20E9}"/>
              </a:ext>
            </a:extLst>
          </p:cNvPr>
          <p:cNvSpPr txBox="1"/>
          <p:nvPr/>
        </p:nvSpPr>
        <p:spPr>
          <a:xfrm>
            <a:off x="1074144" y="454038"/>
            <a:ext cx="9845040" cy="830997"/>
          </a:xfrm>
          <a:prstGeom prst="rect">
            <a:avLst/>
          </a:prstGeom>
          <a:noFill/>
        </p:spPr>
        <p:txBody>
          <a:bodyPr wrap="square" rtlCol="0">
            <a:spAutoFit/>
          </a:bodyPr>
          <a:lstStyle/>
          <a:p>
            <a:pPr algn="ctr"/>
            <a:r>
              <a:rPr lang="fr-FR" sz="2400" dirty="0"/>
              <a:t>Voici mes huit cartes. Cliquer plusieurs fois et deviner ce que je fais avec mon jeu?</a:t>
            </a:r>
          </a:p>
        </p:txBody>
      </p:sp>
    </p:spTree>
    <p:extLst>
      <p:ext uri="{BB962C8B-B14F-4D97-AF65-F5344CB8AC3E}">
        <p14:creationId xmlns:p14="http://schemas.microsoft.com/office/powerpoint/2010/main" val="1702908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3.33333E-6 -4.81481E-6 L -3.33333E-6 0.00024 C -0.00039 0.01112 -0.00039 0.02246 -0.00091 0.03357 C -0.00143 0.04399 -0.0026 0.04676 -0.00364 0.0551 C -0.00416 0.06019 -0.00442 0.06551 -0.0052 0.07038 C -0.00651 0.07709 -0.00586 0.07338 -0.0069 0.08102 C -0.00729 0.08519 -0.00742 0.08936 -0.00781 0.09329 C -0.00807 0.09538 -0.00846 0.09746 -0.00872 0.09954 C -0.00963 0.10672 -0.00937 0.10672 -0.01054 0.11343 C -0.01119 0.11829 -0.01198 0.12038 -0.01302 0.12547 C -0.01341 0.12709 -0.0138 0.12871 -0.0138 0.1301 C -0.01419 0.13218 -0.01432 0.13426 -0.01484 0.13635 C -0.01523 0.13843 -0.01588 0.14028 -0.0164 0.14237 C -0.01679 0.14399 -0.01679 0.14561 -0.01731 0.147 C -0.0181 0.14931 -0.01901 0.15116 -0.01992 0.15325 C -0.02044 0.15463 -0.02109 0.15625 -0.02174 0.15788 C -0.02317 0.16528 -0.02174 0.16042 -0.02513 0.16852 C -0.02565 0.16991 -0.02617 0.17153 -0.02682 0.17315 C -0.03007 0.18102 -0.03294 0.1882 -0.03711 0.19445 C -0.03958 0.19838 -0.04231 0.20209 -0.04492 0.20533 C -0.0457 0.20625 -0.04674 0.20718 -0.04752 0.20834 C -0.04882 0.21019 -0.04961 0.21274 -0.05104 0.21459 C -0.0526 0.21667 -0.05494 0.21783 -0.05716 0.21899 C -0.05807 0.22107 -0.05911 0.22362 -0.06041 0.22524 C -0.06119 0.22616 -0.06224 0.22593 -0.06302 0.22686 C -0.06484 0.22848 -0.06653 0.23056 -0.06836 0.23288 C -0.06927 0.2345 -0.07031 0.23635 -0.07161 0.2375 C -0.07343 0.23889 -0.07526 0.23936 -0.07682 0.24051 C -0.07825 0.24144 -0.07968 0.2426 -0.08112 0.24352 C -0.08281 0.24468 -0.08463 0.24538 -0.08645 0.24676 C -0.08932 0.24885 -0.09205 0.25186 -0.09492 0.2544 C -0.09609 0.25533 -0.09726 0.25695 -0.0983 0.25741 C -0.10312 0.25903 -0.10286 0.25857 -0.10781 0.26204 C -0.11067 0.26389 -0.11354 0.26644 -0.1164 0.26806 C -0.12226 0.27153 -0.1151 0.26713 -0.1233 0.27269 C -0.12422 0.27338 -0.12513 0.27362 -0.12591 0.27431 C -0.13619 0.28102 -0.12474 0.27292 -0.13372 0.28195 C -0.13502 0.28334 -0.13659 0.28403 -0.13802 0.28496 C -0.13971 0.28612 -0.1414 0.28727 -0.14323 0.28797 C -0.14505 0.28889 -0.15104 0.29051 -0.1526 0.29121 C -0.16445 0.3 -0.15325 0.2919 -0.16393 0.29885 C -0.16536 0.29977 -0.16666 0.30093 -0.16823 0.30186 C -0.16927 0.30255 -0.17044 0.30278 -0.17161 0.30348 C -0.17343 0.3044 -0.17513 0.30533 -0.17682 0.30649 L -0.17942 0.30788 C -0.1845 0.31413 -0.17994 0.30973 -0.18971 0.3125 C -0.19075 0.31274 -0.19153 0.31389 -0.19231 0.31413 C -0.1944 0.31482 -0.19635 0.31505 -0.1983 0.31575 C -0.19922 0.31621 -0.20013 0.31667 -0.20091 0.31713 C -0.2052 0.31922 -0.2095 0.32061 -0.21393 0.32176 C -0.21471 0.32223 -0.21562 0.32292 -0.2164 0.32338 C -0.21966 0.32454 -0.22565 0.3257 -0.22851 0.32639 C -0.22981 0.32686 -0.23086 0.32732 -0.23216 0.32801 C -0.23398 0.32894 -0.23593 0.33056 -0.23802 0.33102 C -0.24284 0.33172 -0.24778 0.33195 -0.25273 0.33241 C -0.25755 0.33542 -0.25403 0.33357 -0.26211 0.33565 C -0.26523 0.33635 -0.2694 0.33727 -0.27252 0.33866 C -0.27343 0.33913 -0.27422 0.33982 -0.27513 0.34028 C -0.27513 0.34051 -0.28372 0.34399 -0.28541 0.34468 C -0.28541 0.34491 -0.29231 0.34792 -0.29231 0.34815 C -0.29401 0.34838 -0.29583 0.34885 -0.29752 0.34931 C -0.29869 0.34977 -0.29974 0.35047 -0.30091 0.35093 C -0.30299 0.35163 -0.30494 0.35186 -0.30703 0.35255 C -0.3082 0.35278 -0.30924 0.35394 -0.31041 0.35394 C -0.32109 0.35487 -0.33177 0.35487 -0.34231 0.35556 C -0.35429 0.35625 -0.36653 0.35741 -0.37851 0.35857 C -0.38659 0.36204 -0.37656 0.35788 -0.38724 0.36158 C -0.38828 0.36204 -0.38945 0.3625 -0.39062 0.3632 C -0.39401 0.36482 -0.39218 0.36459 -0.39401 0.36459 " pathEditMode="relative" rAng="0" ptsTypes="AAAAAAAAAAAAAAAAAAAAAAAAAAAAAAAAAAAAAAAAAAAAAAAAAAAAAAAAAAAAAAAAAAAAA">
                                      <p:cBhvr>
                                        <p:cTn id="6" dur="2000" fill="hold"/>
                                        <p:tgtEl>
                                          <p:spTgt spid="5"/>
                                        </p:tgtEl>
                                        <p:attrNameLst>
                                          <p:attrName>ppt_x</p:attrName>
                                          <p:attrName>ppt_y</p:attrName>
                                        </p:attrNameLst>
                                      </p:cBhvr>
                                      <p:rCtr x="-19701" y="18218"/>
                                    </p:animMotion>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nodeType="clickEffect">
                                  <p:stCondLst>
                                    <p:cond delay="0"/>
                                  </p:stCondLst>
                                  <p:childTnLst>
                                    <p:animMotion origin="layout" path="M -0.00664 -0.0044 L -0.00664 -0.0044 C -0.00521 -0.00093 -0.00352 0.00231 -0.00235 0.00625 C -0.00183 0.0081 -0.00183 0.01041 -0.00156 0.01226 C -0.00065 0.01782 -0.00078 0.01643 0.00104 0.02152 C 0.00195 0.02615 0.00182 0.02685 0.00364 0.03078 C 0.00442 0.0324 0.00547 0.03356 0.00625 0.03541 C 0.00729 0.03796 0.00976 0.04583 0.01054 0.04907 C 0.01094 0.05069 0.01094 0.05231 0.01146 0.0537 C 0.01302 0.05949 0.01406 0.05926 0.01653 0.06458 C 0.01732 0.06597 0.01771 0.06759 0.01836 0.06898 C 0.01979 0.07314 0.02122 0.07731 0.02265 0.08125 C 0.02344 0.08379 0.02435 0.08657 0.02526 0.08912 C 0.0263 0.09213 0.02864 0.09814 0.02864 0.09814 C 0.0306 0.10879 0.02786 0.09583 0.03216 0.10902 C 0.03255 0.11041 0.03255 0.11203 0.03294 0.11342 C 0.03346 0.11527 0.03411 0.11666 0.03463 0.11805 C 0.03607 0.12152 0.03789 0.12523 0.03906 0.12893 C 0.04232 0.13912 0.03906 0.13125 0.04336 0.14259 C 0.04622 0.15046 0.04596 0.14745 0.04844 0.15648 C 0.05182 0.16805 0.0457 0.15231 0.05195 0.16713 C 0.05364 0.17615 0.05169 0.16736 0.05534 0.17801 C 0.05612 0.17986 0.05625 0.1824 0.05716 0.18402 C 0.05807 0.18611 0.05937 0.18703 0.06054 0.18865 C 0.0608 0.19074 0.0608 0.19305 0.06146 0.1949 C 0.06198 0.19676 0.06328 0.19768 0.06406 0.1993 C 0.06471 0.20069 0.0651 0.20254 0.06575 0.20393 C 0.06653 0.20555 0.06758 0.20694 0.06836 0.20856 C 0.06966 0.21157 0.07174 0.21782 0.07174 0.21782 C 0.0737 0.22801 0.07122 0.2162 0.07526 0.22847 C 0.07656 0.2324 0.07786 0.23634 0.07864 0.24074 C 0.0789 0.24236 0.07916 0.24398 0.07955 0.24537 C 0.07995 0.24699 0.08073 0.24838 0.08125 0.25 C 0.0819 0.25208 0.08229 0.25416 0.08294 0.25601 C 0.08346 0.25764 0.08411 0.25926 0.08476 0.26064 C 0.09166 0.28055 0.0832 0.2574 0.08984 0.27453 C 0.09114 0.27754 0.09336 0.28379 0.09336 0.28379 C 0.09401 0.28865 0.09414 0.29166 0.09596 0.29606 C 0.09661 0.29768 0.09765 0.29907 0.09857 0.30046 C 0.09883 0.30208 0.09896 0.3037 0.09935 0.30509 C 0.10065 0.31064 0.10104 0.31134 0.10286 0.31597 C 0.10495 0.33101 0.10182 0.3125 0.10625 0.32824 C 0.10677 0.33009 0.10677 0.3324 0.10716 0.33426 C 0.10807 0.33865 0.10911 0.3412 0.11054 0.34514 C 0.11094 0.34699 0.11107 0.3493 0.11146 0.35115 C 0.11185 0.35324 0.11276 0.35509 0.11315 0.3574 C 0.11562 0.3706 0.11224 0.36018 0.11575 0.36967 C 0.11627 0.37291 0.11758 0.38264 0.11836 0.38495 L 0.12174 0.39421 C 0.12265 0.39305 0.12422 0.39282 0.12435 0.39097 C 0.12461 0.38912 0.12344 0.38773 0.12265 0.38634 C 0.11862 0.37916 0.12174 0.3868 0.11745 0.38194 C 0.11719 0.38148 0.11745 0.38078 0.11745 0.38032 " pathEditMode="relative" ptsTypes="AAAAAAAAAAAAAAAAAAAAAAAAAAAAAAAAAAAAAAAAAAAAAAAAAAAAA">
                                      <p:cBhvr>
                                        <p:cTn id="10" dur="2000" fill="hold"/>
                                        <p:tgtEl>
                                          <p:spTgt spid="6"/>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nodeType="clickEffect">
                                  <p:stCondLst>
                                    <p:cond delay="0"/>
                                  </p:stCondLst>
                                  <p:childTnLst>
                                    <p:animMotion origin="layout" path="M -0.00312 0.02616 L -0.00312 0.02616 C -0.0043 0.03009 -0.00586 0.03403 -0.00664 0.03819 C -0.00729 0.04166 -0.00716 0.04537 -0.00755 0.04907 C -0.00781 0.05278 -0.00859 0.05903 -0.00924 0.06273 C -0.0095 0.06435 -0.00977 0.06597 -0.01003 0.06736 C -0.01055 0.07291 -0.01081 0.07893 -0.01185 0.08426 C -0.01393 0.09583 -0.01315 0.08866 -0.01615 0.10116 C -0.0168 0.10416 -0.01719 0.10717 -0.01784 0.11041 C -0.02018 0.12176 -0.01914 0.11435 -0.02135 0.12708 C -0.02161 0.12916 -0.02174 0.13125 -0.02213 0.13333 C -0.02266 0.13541 -0.02344 0.13727 -0.02383 0.13935 C -0.02461 0.14236 -0.02474 0.14583 -0.02565 0.14861 C -0.02708 0.1537 -0.02721 0.15509 -0.02904 0.15926 C -0.03021 0.16203 -0.03112 0.16481 -0.03255 0.1669 C -0.0332 0.16805 -0.03424 0.16805 -0.03503 0.16852 C -0.0401 0.17453 -0.03529 0.16944 -0.04023 0.17315 C -0.04141 0.17407 -0.04245 0.17546 -0.04375 0.17616 C -0.04544 0.17731 -0.04727 0.17801 -0.04883 0.17916 C -0.04987 0.18009 -0.05052 0.18171 -0.05143 0.18241 C -0.0526 0.1831 -0.05378 0.18333 -0.05495 0.18379 C -0.05573 0.18426 -0.05664 0.18495 -0.05755 0.18541 C -0.06081 0.1868 -0.06445 0.1875 -0.06784 0.18842 C -0.0724 0.1912 -0.06888 0.18935 -0.07565 0.19143 C -0.07721 0.19213 -0.08359 0.19444 -0.08503 0.19467 L -0.16172 0.19606 C -0.17721 0.20301 -0.16133 0.19629 -0.17383 0.20069 C -0.175 0.20116 -0.17617 0.20162 -0.17734 0.20231 C -0.17812 0.20278 -0.17904 0.20347 -0.17982 0.2037 C -0.18164 0.2044 -0.18333 0.20463 -0.18503 0.20532 C -0.18594 0.20555 -0.18672 0.20648 -0.18763 0.20694 C -0.18958 0.20764 -0.19167 0.20787 -0.19362 0.20833 C -0.19453 0.20879 -0.19544 0.20949 -0.19622 0.20995 C -0.19961 0.21157 -0.20078 0.21134 -0.20404 0.21458 C -0.20586 0.2162 -0.20716 0.21967 -0.20924 0.2206 C -0.21549 0.22338 -0.20977 0.2206 -0.21693 0.22523 C -0.21992 0.22708 -0.22357 0.22893 -0.22643 0.23125 C -0.22734 0.23217 -0.22812 0.23356 -0.22904 0.23449 C -0.23008 0.23565 -0.23138 0.23634 -0.23242 0.2375 C -0.23372 0.23889 -0.23477 0.24051 -0.23594 0.24213 C -0.24857 0.25787 -0.23242 0.23657 -0.24792 0.25741 C -0.24909 0.25903 -0.25039 0.26018 -0.25143 0.26203 C -0.25221 0.26342 -0.25299 0.26551 -0.25404 0.26666 C -0.25482 0.26759 -0.25573 0.26736 -0.25664 0.26805 C -0.26549 0.27685 -0.25846 0.27222 -0.26432 0.27569 C -0.26575 0.27778 -0.26732 0.27963 -0.26862 0.28194 C -0.2694 0.28333 -0.26966 0.28518 -0.27044 0.28657 C -0.27109 0.28819 -0.27213 0.28958 -0.27292 0.2912 C -0.27344 0.29375 -0.27448 0.3 -0.27552 0.30185 C -0.27617 0.30301 -0.27721 0.30278 -0.27812 0.30347 C -0.27969 0.30555 -0.28542 0.31342 -0.28672 0.31412 C -0.29258 0.31759 -0.28542 0.31319 -0.29362 0.31875 C -0.29609 0.32037 -0.297 0.3206 -0.29974 0.32176 C -0.30078 0.32268 -0.30195 0.32384 -0.30312 0.32477 C -0.30482 0.32616 -0.30742 0.32708 -0.30911 0.32778 C -0.3168 0.3368 -0.30456 0.32315 -0.31693 0.33403 C -0.3181 0.33495 -0.31914 0.33634 -0.32031 0.33703 C -0.32148 0.33773 -0.32279 0.33773 -0.32383 0.33866 C -0.32617 0.34028 -0.32838 0.34259 -0.33073 0.34467 C -0.3319 0.34583 -0.33294 0.34699 -0.33411 0.34791 C -0.33763 0.34977 -0.33971 0.35116 -0.34362 0.35393 C -0.34479 0.35486 -0.34596 0.35602 -0.34713 0.35694 C -0.34844 0.3581 -0.34987 0.35926 -0.35143 0.35995 C -0.35508 0.36227 -0.35599 0.36111 -0.36003 0.36458 C -0.36341 0.36759 -0.36315 0.36713 -0.36602 0.37083 C -0.36719 0.37222 -0.36823 0.37407 -0.36953 0.37546 C -0.37109 0.37685 -0.37448 0.37893 -0.37643 0.38009 C -0.38372 0.39282 -0.37865 0.3868 -0.38411 0.39074 C -0.38477 0.3912 -0.38529 0.39166 -0.38581 0.39236 " pathEditMode="relative" ptsTypes="AAAAAAAAAAAAAAAAAAAAAAAAAAAAAAAAAAAAAAAAAAAAAAAAAAAAAAAAAAAAAAAAAAAAA">
                                      <p:cBhvr>
                                        <p:cTn id="14" dur="2000" fill="hold"/>
                                        <p:tgtEl>
                                          <p:spTgt spid="7"/>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nodeType="clickEffect">
                                  <p:stCondLst>
                                    <p:cond delay="0"/>
                                  </p:stCondLst>
                                  <p:childTnLst>
                                    <p:animMotion origin="layout" path="M -0.00182 0.00648 L -0.00182 0.00648 C -0.00078 0.01088 0.00052 0.01551 0.00156 0.02014 C 0.00195 0.02176 0.00208 0.02338 0.00247 0.02476 C 0.00286 0.02685 0.00364 0.0287 0.00416 0.03078 C 0.00482 0.03379 0.00469 0.0375 0.00586 0.04004 C 0.01068 0.05069 0.00833 0.0449 0.01276 0.05694 C 0.01302 0.05856 0.01315 0.06018 0.01367 0.06157 C 0.01588 0.06875 0.02031 0.07847 0.02396 0.08287 C 0.02565 0.08495 0.02773 0.08657 0.02916 0.08912 C 0.03242 0.0949 0.0306 0.09305 0.03437 0.09514 C 0.03515 0.09676 0.03607 0.09814 0.03685 0.09976 C 0.03763 0.10115 0.03789 0.10301 0.03867 0.10439 C 0.03997 0.10671 0.0431 0.10902 0.04466 0.11064 C 0.04609 0.11203 0.04752 0.11365 0.04896 0.11504 C 0.05013 0.1162 0.05143 0.11689 0.05247 0.11828 C 0.05377 0.1199 0.05469 0.12245 0.05586 0.1243 C 0.05794 0.12754 0.05859 0.12754 0.06107 0.12893 C 0.0625 0.13148 0.0638 0.13426 0.06536 0.13657 C 0.06693 0.13889 0.06875 0.14074 0.07057 0.14282 C 0.07135 0.14375 0.07239 0.14444 0.07318 0.14583 C 0.07956 0.15717 0.07135 0.14328 0.07916 0.15486 C 0.08008 0.15648 0.08086 0.1581 0.08177 0.15949 C 0.08281 0.16134 0.08398 0.16273 0.08515 0.16412 C 0.08659 0.16574 0.08828 0.16689 0.08945 0.16875 C 0.09193 0.17245 0.09414 0.17685 0.09635 0.18101 C 0.09726 0.18264 0.09791 0.18449 0.09896 0.18564 C 0.10729 0.19444 0.09948 0.18541 0.10677 0.19629 C 0.10755 0.19745 0.10859 0.19814 0.10937 0.1993 C 0.11055 0.20139 0.11146 0.2037 0.11276 0.20555 C 0.11445 0.20787 0.11653 0.20902 0.11797 0.21157 L 0.12565 0.22546 C 0.12656 0.22708 0.12708 0.22939 0.12825 0.23009 C 0.12916 0.23055 0.13008 0.23078 0.13086 0.23148 C 0.13294 0.23333 0.13633 0.23889 0.13776 0.24074 C 0.13945 0.24282 0.14127 0.2449 0.14297 0.24699 C 0.14388 0.24791 0.14466 0.24884 0.14557 0.25 C 0.15469 0.26226 0.14349 0.24629 0.15156 0.26064 C 0.15299 0.26319 0.15911 0.2699 0.16015 0.27129 C 0.16133 0.27291 0.1625 0.2743 0.16367 0.27592 C 0.16653 0.28032 0.16614 0.28171 0.16966 0.28518 C 0.17109 0.28657 0.17252 0.28726 0.17396 0.28819 C 0.17682 0.29583 0.17487 0.29189 0.18086 0.29907 L 0.18346 0.30208 C 0.18463 0.30509 0.18528 0.30902 0.18698 0.31134 C 0.197 0.32476 0.1845 0.30764 0.19297 0.32037 C 0.19622 0.32546 0.19635 0.32384 0.19896 0.32963 C 0.19961 0.33101 0.2 0.33287 0.20078 0.33426 C 0.20156 0.33588 0.20247 0.33703 0.20325 0.33889 C 0.2112 0.35601 0.20638 0.34514 0.21015 0.35717 C 0.21068 0.35879 0.21146 0.36018 0.21198 0.3618 C 0.21497 0.37384 0.21159 0.36851 0.21627 0.37407 C 0.2168 0.37569 0.21719 0.37731 0.21797 0.3787 C 0.22005 0.3824 0.22318 0.38333 0.22578 0.38472 L 0.22825 0.38634 C 0.22916 0.3868 0.22995 0.38796 0.23086 0.38796 L 0.23268 0.38796 " pathEditMode="relative" ptsTypes="AAAAAAAAAAAAAAAAAAAAAAAAAAAAAAAAAAAAAAAAAAAAAAAAAAAAAAAAA">
                                      <p:cBhvr>
                                        <p:cTn id="18" dur="2000" fill="hold"/>
                                        <p:tgtEl>
                                          <p:spTgt spid="8"/>
                                        </p:tgtEl>
                                        <p:attrNameLst>
                                          <p:attrName>ppt_x</p:attrName>
                                          <p:attrName>ppt_y</p:attrName>
                                        </p:attrNameLst>
                                      </p:cBhvr>
                                    </p:animMotion>
                                  </p:childTnLst>
                                </p:cTn>
                              </p:par>
                            </p:childTnLst>
                          </p:cTn>
                        </p:par>
                      </p:childTnLst>
                    </p:cTn>
                  </p:par>
                  <p:par>
                    <p:cTn id="19" fill="hold">
                      <p:stCondLst>
                        <p:cond delay="indefinite"/>
                      </p:stCondLst>
                      <p:childTnLst>
                        <p:par>
                          <p:cTn id="20" fill="hold">
                            <p:stCondLst>
                              <p:cond delay="0"/>
                            </p:stCondLst>
                            <p:childTnLst>
                              <p:par>
                                <p:cTn id="21" presetID="0" presetClass="path" presetSubtype="0" accel="50000" decel="50000" fill="hold" nodeType="clickEffect">
                                  <p:stCondLst>
                                    <p:cond delay="0"/>
                                  </p:stCondLst>
                                  <p:childTnLst>
                                    <p:animMotion origin="layout" path="M -0.01042 0.02939 L -0.01042 0.02939 C -0.01016 0.04259 -0.00977 0.05578 -0.00964 0.06921 C -0.00873 0.23264 -0.00886 0.27291 -0.00886 0.39421 " pathEditMode="relative" ptsTypes="AAAA">
                                      <p:cBhvr>
                                        <p:cTn id="22" dur="2000" fill="hold"/>
                                        <p:tgtEl>
                                          <p:spTgt spid="2"/>
                                        </p:tgtEl>
                                        <p:attrNameLst>
                                          <p:attrName>ppt_x</p:attrName>
                                          <p:attrName>ppt_y</p:attrName>
                                        </p:attrNameLst>
                                      </p:cBhvr>
                                    </p:animMotion>
                                  </p:child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nodeType="clickEffect">
                                  <p:stCondLst>
                                    <p:cond delay="0"/>
                                  </p:stCondLst>
                                  <p:childTnLst>
                                    <p:animMotion origin="layout" path="M 0.00234 0.02476 L 0.00234 0.02476 C 0.0026 0.03078 0.00247 0.03703 0.00312 0.04305 C 0.00338 0.0449 0.00443 0.04606 0.00482 0.04768 C 0.0056 0.05069 0.00612 0.0537 0.00664 0.05694 C 0.0069 0.05879 0.0069 0.06111 0.00742 0.06296 C 0.00794 0.06481 0.01224 0.07569 0.01354 0.07824 C 0.01458 0.08055 0.01562 0.08264 0.01693 0.08449 C 0.01862 0.0868 0.02096 0.08773 0.02292 0.08912 C 0.03086 0.09838 0.01836 0.08379 0.02982 0.09676 C 0.03164 0.09861 0.03307 0.10162 0.03503 0.10277 C 0.0375 0.10416 0.03867 0.10486 0.04102 0.1074 C 0.0431 0.10972 0.04505 0.11273 0.04713 0.11504 C 0.04818 0.1162 0.04948 0.11666 0.05052 0.11805 C 0.05807 0.12824 0.04922 0.12152 0.05911 0.12731 C 0.06719 0.13796 0.0582 0.12662 0.06602 0.13495 C 0.06784 0.1368 0.06953 0.13912 0.07122 0.1412 C 0.07213 0.14213 0.07305 0.14305 0.07383 0.14421 C 0.07526 0.14629 0.07643 0.14884 0.07812 0.15023 C 0.08034 0.15208 0.08503 0.15347 0.08503 0.15347 C 0.09466 0.16203 0.08255 0.15162 0.09193 0.1581 C 0.0931 0.15879 0.09414 0.16041 0.09531 0.16111 C 0.09766 0.16226 0.1 0.16319 0.10221 0.16412 C 0.10338 0.16458 0.10456 0.16527 0.10573 0.16574 C 0.10768 0.1662 0.10977 0.16643 0.11172 0.16713 C 0.11289 0.16759 0.11406 0.16828 0.11523 0.16875 C 0.12005 0.17037 0.12174 0.1699 0.12643 0.17176 C 0.12865 0.17268 0.13099 0.17384 0.13333 0.17476 C 0.13437 0.17546 0.13555 0.17592 0.13672 0.17639 C 0.1474 0.18009 0.13411 0.17546 0.14622 0.17939 C 0.14766 0.17986 0.14909 0.18055 0.15052 0.18101 C 0.15911 0.18703 0.15195 0.18287 0.16693 0.18564 C 0.16862 0.18588 0.17031 0.18657 0.17213 0.18703 C 0.17526 0.18819 0.17825 0.18958 0.18151 0.19027 C 0.18763 0.19143 0.19961 0.19328 0.19961 0.19328 L 0.20391 0.19467 C 0.20924 0.19652 0.21198 0.19676 0.21771 0.1993 C 0.2263 0.20324 0.22227 0.20185 0.22982 0.20393 C 0.23724 0.20926 0.23138 0.20601 0.24193 0.20856 C 0.24336 0.20902 0.24479 0.20972 0.24622 0.21018 C 0.25052 0.21088 0.25482 0.21111 0.25911 0.21157 C 0.2724 0.21551 0.25768 0.21018 0.26771 0.2162 C 0.26914 0.21713 0.27057 0.21713 0.272 0.21782 C 0.27435 0.21875 0.27669 0.2199 0.27891 0.22083 C 0.28008 0.22129 0.28125 0.22199 0.28242 0.22245 C 0.28411 0.22291 0.28581 0.22338 0.28763 0.22384 C 0.30273 0.22777 0.28724 0.22338 0.29961 0.22685 C 0.30508 0.23032 0.29896 0.22685 0.30742 0.23009 C 0.30977 0.23078 0.31198 0.23217 0.31432 0.2331 C 0.31549 0.23356 0.31667 0.23402 0.31771 0.23472 C 0.31862 0.23518 0.3194 0.23588 0.32031 0.23611 C 0.32227 0.2368 0.32435 0.23726 0.3263 0.23773 C 0.33008 0.23981 0.33177 0.24051 0.33503 0.24375 C 0.33672 0.2456 0.33828 0.24861 0.3401 0.25 C 0.34154 0.25092 0.3431 0.25185 0.3444 0.25301 C 0.34713 0.25532 0.34883 0.25949 0.3513 0.26226 C 0.35208 0.26296 0.35312 0.26319 0.35391 0.26365 C 0.35859 0.27222 0.35872 0.26944 0.36003 0.27754 C 0.36055 0.28148 0.36172 0.28981 0.36172 0.28981 C 0.36211 0.29722 0.3625 0.30532 0.36341 0.31273 C 0.36393 0.31689 0.36445 0.32106 0.3651 0.325 L 0.36693 0.33426 C 0.36654 0.33935 0.36654 0.34444 0.36602 0.34953 C 0.36562 0.35277 0.36471 0.35555 0.36432 0.35879 L 0.36341 0.36481 L 0.3625 0.38032 " pathEditMode="relative" ptsTypes="AAAAAAAAAAAAAAAAAAAAAAAAAAAAAAAAAAAAAAAAAAAAAAAAAAAAAAAAAAAAAAAAAA">
                                      <p:cBhvr>
                                        <p:cTn id="26" dur="2000" fill="hold"/>
                                        <p:tgtEl>
                                          <p:spTgt spid="3"/>
                                        </p:tgtEl>
                                        <p:attrNameLst>
                                          <p:attrName>ppt_x</p:attrName>
                                          <p:attrName>ppt_y</p:attrName>
                                        </p:attrNameLst>
                                      </p:cBhvr>
                                    </p:animMotion>
                                  </p:childTnLst>
                                </p:cTn>
                              </p:par>
                            </p:childTnLst>
                          </p:cTn>
                        </p:par>
                      </p:childTnLst>
                    </p:cTn>
                  </p:par>
                  <p:par>
                    <p:cTn id="27" fill="hold">
                      <p:stCondLst>
                        <p:cond delay="indefinite"/>
                      </p:stCondLst>
                      <p:childTnLst>
                        <p:par>
                          <p:cTn id="28" fill="hold">
                            <p:stCondLst>
                              <p:cond delay="0"/>
                            </p:stCondLst>
                            <p:childTnLst>
                              <p:par>
                                <p:cTn id="29" presetID="0" presetClass="path" presetSubtype="0" accel="50000" decel="50000" fill="hold" nodeType="clickEffect">
                                  <p:stCondLst>
                                    <p:cond delay="0"/>
                                  </p:stCondLst>
                                  <p:childTnLst>
                                    <p:animMotion origin="layout" path="M -0.00924 0.01551 L -0.00924 0.01551 C -0.00963 0.04699 -0.00963 0.0787 -0.01016 0.11041 C -0.01016 0.1125 -0.01068 0.11458 -0.01107 0.11666 C -0.01172 0.12083 -0.01237 0.12314 -0.01367 0.12731 C -0.01419 0.12893 -0.01484 0.13032 -0.01536 0.13194 C -0.01966 0.1456 -0.01458 0.13148 -0.01875 0.14259 C -0.0207 0.15601 -0.01797 0.14282 -0.02226 0.15185 C -0.02878 0.16597 -0.01823 0.15023 -0.02734 0.1625 C -0.03047 0.17338 -0.02747 0.16458 -0.03255 0.17476 C -0.03659 0.18287 -0.03372 0.17963 -0.03854 0.18703 C -0.03945 0.18842 -0.04036 0.18889 -0.04115 0.19027 C -0.04245 0.19213 -0.04362 0.19421 -0.04466 0.19629 C -0.04753 0.20231 -0.04518 0.20023 -0.04896 0.20694 C -0.05 0.20879 -0.05143 0.20972 -0.05234 0.21157 C -0.05312 0.21296 -0.05338 0.21504 -0.05417 0.2162 C -0.05573 0.21875 -0.05755 0.22037 -0.05924 0.22245 C -0.06016 0.22338 -0.06094 0.22453 -0.06185 0.22546 C -0.06302 0.22639 -0.06432 0.22708 -0.06536 0.22847 C -0.06628 0.22986 -0.06693 0.23194 -0.06784 0.2331 C -0.07578 0.24213 -0.07226 0.23726 -0.07825 0.24074 C -0.07969 0.24166 -0.08112 0.24259 -0.08255 0.24375 C -0.08346 0.24467 -0.08424 0.24629 -0.08516 0.24699 C -0.0862 0.24768 -0.0875 0.24791 -0.08854 0.24838 C -0.08945 0.24884 -0.09036 0.2493 -0.09115 0.25 C -0.09492 0.25277 -0.09609 0.25486 -0.09974 0.25926 C -0.10065 0.26018 -0.1013 0.2618 -0.10234 0.26226 L -0.10586 0.26365 C -0.11042 0.27199 -0.10612 0.26527 -0.11185 0.27152 C -0.11185 0.27152 -0.11836 0.27916 -0.11966 0.28055 L -0.12213 0.28379 L -0.12474 0.2868 C -0.12851 0.30648 -0.12487 0.28634 -0.12734 0.3037 C -0.12904 0.31527 -0.12747 0.3 -0.12904 0.31435 C -0.1306 0.32777 -0.12917 0.31921 -0.13086 0.32824 C -0.13112 0.34051 -0.13073 0.35277 -0.13164 0.36504 C -0.1319 0.36782 -0.13359 0.3699 -0.13424 0.37268 C -0.13503 0.37546 -0.13594 0.38194 -0.13594 0.38194 L -0.13763 0.37731 " pathEditMode="relative" ptsTypes="AAAAAAAAAAAAAAAAAAAAAAAAAAAAAAAAAAAAAAA">
                                      <p:cBhvr>
                                        <p:cTn id="30" dur="2000" fill="hold"/>
                                        <p:tgtEl>
                                          <p:spTgt spid="4"/>
                                        </p:tgtEl>
                                        <p:attrNameLst>
                                          <p:attrName>ppt_x</p:attrName>
                                          <p:attrName>ppt_y</p:attrName>
                                        </p:attrNameLst>
                                      </p:cBhvr>
                                    </p:animMotion>
                                  </p:childTnLst>
                                </p:cTn>
                              </p:par>
                            </p:childTnLst>
                          </p:cTn>
                        </p:par>
                      </p:childTnLst>
                    </p:cTn>
                  </p:par>
                  <p:par>
                    <p:cTn id="31" fill="hold">
                      <p:stCondLst>
                        <p:cond delay="indefinite"/>
                      </p:stCondLst>
                      <p:childTnLst>
                        <p:par>
                          <p:cTn id="32" fill="hold">
                            <p:stCondLst>
                              <p:cond delay="0"/>
                            </p:stCondLst>
                            <p:childTnLst>
                              <p:par>
                                <p:cTn id="33" presetID="0" presetClass="path" presetSubtype="0" accel="50000" decel="50000" fill="hold" nodeType="clickEffect">
                                  <p:stCondLst>
                                    <p:cond delay="0"/>
                                  </p:stCondLst>
                                  <p:childTnLst>
                                    <p:animMotion origin="layout" path="M -0.00195 0.00023 L -0.00195 0.00023 C -0.00169 0.01088 -0.00156 0.02152 -0.00117 0.0324 C -0.00104 0.03634 -0.00091 0.04051 -0.00026 0.04467 C 0.00313 0.06643 0.00196 0.05324 0.00482 0.06597 C 0.0056 0.06898 0.00547 0.07268 0.00664 0.07523 C 0.00977 0.08287 0.00834 0.07916 0.01094 0.08588 C 0.0112 0.0875 0.0112 0.08935 0.01172 0.09051 C 0.01511 0.09884 0.01485 0.09467 0.01862 0.10139 C 0.01967 0.10301 0.02032 0.10555 0.02123 0.1074 C 0.02227 0.10926 0.0237 0.11018 0.02474 0.11203 C 0.02579 0.11389 0.02631 0.11643 0.02735 0.11828 C 0.02904 0.12106 0.03034 0.12152 0.03243 0.12268 C 0.03425 0.12476 0.03776 0.12916 0.03933 0.13032 C 0.0405 0.13125 0.04167 0.13148 0.04284 0.13194 C 0.04375 0.1331 0.04454 0.13426 0.04545 0.13495 C 0.04623 0.13564 0.04714 0.13611 0.04805 0.13657 C 0.04948 0.1375 0.05092 0.13865 0.05235 0.13958 C 0.05404 0.14074 0.05599 0.14097 0.05756 0.14259 C 0.05834 0.14375 0.05925 0.14467 0.06003 0.14583 C 0.0612 0.14722 0.06224 0.14907 0.06355 0.15046 C 0.06576 0.15277 0.06823 0.15393 0.07045 0.15648 L 0.07566 0.16273 C 0.07644 0.16365 0.07735 0.16481 0.07826 0.16574 C 0.07969 0.16713 0.08099 0.16921 0.08256 0.17037 C 0.08386 0.17129 0.08542 0.17129 0.08685 0.17176 C 0.08985 0.17546 0.0931 0.17893 0.09545 0.18402 C 0.0961 0.18541 0.09649 0.18726 0.09714 0.18865 C 0.10274 0.20046 0.09714 0.18657 0.10144 0.19791 C 0.10469 0.21458 0.09961 0.18935 0.10404 0.20717 C 0.10625 0.21597 0.10573 0.21875 0.10756 0.22847 C 0.10782 0.23009 0.10821 0.23148 0.10834 0.2331 C 0.10873 0.23564 0.10899 0.23819 0.10925 0.24074 C 0.10951 0.24282 0.10977 0.2449 0.11016 0.24699 C 0.11081 0.25764 0.11081 0.25879 0.11185 0.26851 C 0.11211 0.27106 0.11237 0.27361 0.11263 0.27615 C 0.11289 0.27754 0.11329 0.27916 0.11355 0.28078 C 0.11511 0.29074 0.1155 0.29351 0.11615 0.3037 C 0.11654 0.30926 0.11654 0.31504 0.11706 0.3206 C 0.11745 0.32569 0.11875 0.33588 0.11875 0.33588 C 0.11967 0.36041 0.11954 0.35023 0.11954 0.36666 " pathEditMode="relative" ptsTypes="AAAAAAAAAAAAAAAAAAAAAAAAAAAAAAAAAAAAAAAAA">
                                      <p:cBhvr>
                                        <p:cTn id="34" dur="2000" fill="hold"/>
                                        <p:tgtEl>
                                          <p:spTgt spid="9"/>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B24B4DF5-DBDC-4685-B396-773842932CC2}"/>
              </a:ext>
            </a:extLst>
          </p:cNvPr>
          <p:cNvSpPr txBox="1"/>
          <p:nvPr/>
        </p:nvSpPr>
        <p:spPr>
          <a:xfrm>
            <a:off x="1356345" y="1053994"/>
            <a:ext cx="8429297" cy="769441"/>
          </a:xfrm>
          <a:prstGeom prst="rect">
            <a:avLst/>
          </a:prstGeom>
          <a:noFill/>
        </p:spPr>
        <p:txBody>
          <a:bodyPr wrap="square" rtlCol="0">
            <a:spAutoFit/>
          </a:bodyPr>
          <a:lstStyle/>
          <a:p>
            <a:pPr algn="ctr"/>
            <a:r>
              <a:rPr lang="fr-FR" sz="4400" dirty="0"/>
              <a:t>La règle du jeu</a:t>
            </a:r>
          </a:p>
        </p:txBody>
      </p:sp>
      <p:sp>
        <p:nvSpPr>
          <p:cNvPr id="3" name="ZoneTexte 2">
            <a:extLst>
              <a:ext uri="{FF2B5EF4-FFF2-40B4-BE49-F238E27FC236}">
                <a16:creationId xmlns:a16="http://schemas.microsoft.com/office/drawing/2014/main" id="{D2D10463-8E66-4B71-9B9D-B3D7828C4C0A}"/>
              </a:ext>
            </a:extLst>
          </p:cNvPr>
          <p:cNvSpPr txBox="1"/>
          <p:nvPr/>
        </p:nvSpPr>
        <p:spPr>
          <a:xfrm>
            <a:off x="470517" y="4065973"/>
            <a:ext cx="10058400" cy="1077218"/>
          </a:xfrm>
          <a:prstGeom prst="rect">
            <a:avLst/>
          </a:prstGeom>
          <a:noFill/>
        </p:spPr>
        <p:txBody>
          <a:bodyPr wrap="square" rtlCol="0">
            <a:spAutoFit/>
          </a:bodyPr>
          <a:lstStyle/>
          <a:p>
            <a:pPr algn="ctr"/>
            <a:r>
              <a:rPr lang="fr-FR" sz="3200" b="1" dirty="0"/>
              <a:t>Celui qui a distribué entame </a:t>
            </a:r>
          </a:p>
          <a:p>
            <a:pPr algn="ctr"/>
            <a:r>
              <a:rPr lang="fr-FR" sz="3200" b="1" dirty="0"/>
              <a:t>(il met donc une première carte sur la table)</a:t>
            </a:r>
          </a:p>
        </p:txBody>
      </p:sp>
    </p:spTree>
    <p:extLst>
      <p:ext uri="{BB962C8B-B14F-4D97-AF65-F5344CB8AC3E}">
        <p14:creationId xmlns:p14="http://schemas.microsoft.com/office/powerpoint/2010/main" val="1037300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369C5D9B-631E-454A-8DAF-56F6E620A4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84136" y="4339362"/>
            <a:ext cx="719051" cy="1109749"/>
          </a:xfrm>
          <a:prstGeom prst="rect">
            <a:avLst/>
          </a:prstGeom>
        </p:spPr>
      </p:pic>
      <p:pic>
        <p:nvPicPr>
          <p:cNvPr id="13" name="Image 12">
            <a:extLst>
              <a:ext uri="{FF2B5EF4-FFF2-40B4-BE49-F238E27FC236}">
                <a16:creationId xmlns:a16="http://schemas.microsoft.com/office/drawing/2014/main" id="{AFAD9D50-7EE0-4FA0-8526-B006BDEF50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554" y="2584532"/>
            <a:ext cx="719051" cy="1109749"/>
          </a:xfrm>
          <a:prstGeom prst="rect">
            <a:avLst/>
          </a:prstGeom>
        </p:spPr>
      </p:pic>
      <p:pic>
        <p:nvPicPr>
          <p:cNvPr id="29" name="Image 28">
            <a:extLst>
              <a:ext uri="{FF2B5EF4-FFF2-40B4-BE49-F238E27FC236}">
                <a16:creationId xmlns:a16="http://schemas.microsoft.com/office/drawing/2014/main" id="{5838782F-289D-4A78-AC62-244CDCCB920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54194" y="5482212"/>
            <a:ext cx="720000" cy="1111214"/>
          </a:xfrm>
          <a:prstGeom prst="rect">
            <a:avLst/>
          </a:prstGeom>
        </p:spPr>
      </p:pic>
      <p:pic>
        <p:nvPicPr>
          <p:cNvPr id="31" name="Image 30" descr="Une image contenant dessin&#10;&#10;Description générée automatiquement">
            <a:extLst>
              <a:ext uri="{FF2B5EF4-FFF2-40B4-BE49-F238E27FC236}">
                <a16:creationId xmlns:a16="http://schemas.microsoft.com/office/drawing/2014/main" id="{C46635E6-BCDD-4067-9500-53B1EA5457A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884136" y="3203368"/>
            <a:ext cx="719051" cy="1109749"/>
          </a:xfrm>
          <a:prstGeom prst="rect">
            <a:avLst/>
          </a:prstGeom>
        </p:spPr>
      </p:pic>
      <p:pic>
        <p:nvPicPr>
          <p:cNvPr id="33" name="Image 32" descr="Une image contenant dessin&#10;&#10;Description générée automatiquement">
            <a:extLst>
              <a:ext uri="{FF2B5EF4-FFF2-40B4-BE49-F238E27FC236}">
                <a16:creationId xmlns:a16="http://schemas.microsoft.com/office/drawing/2014/main" id="{FCFE669C-F460-4047-ABF5-25B7A20AFF6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9553" y="3726114"/>
            <a:ext cx="719051" cy="1109749"/>
          </a:xfrm>
          <a:prstGeom prst="rect">
            <a:avLst/>
          </a:prstGeom>
        </p:spPr>
      </p:pic>
      <p:pic>
        <p:nvPicPr>
          <p:cNvPr id="37" name="Image 36" descr="Une image contenant dessin, signe&#10;&#10;Description générée automatiquement">
            <a:extLst>
              <a:ext uri="{FF2B5EF4-FFF2-40B4-BE49-F238E27FC236}">
                <a16:creationId xmlns:a16="http://schemas.microsoft.com/office/drawing/2014/main" id="{6B5AA8B5-5E5B-44E9-9C31-EBCB482ADDA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051" y="4899527"/>
            <a:ext cx="719051" cy="1109749"/>
          </a:xfrm>
          <a:prstGeom prst="rect">
            <a:avLst/>
          </a:prstGeom>
        </p:spPr>
      </p:pic>
      <p:pic>
        <p:nvPicPr>
          <p:cNvPr id="51" name="Image 50">
            <a:extLst>
              <a:ext uri="{FF2B5EF4-FFF2-40B4-BE49-F238E27FC236}">
                <a16:creationId xmlns:a16="http://schemas.microsoft.com/office/drawing/2014/main" id="{FCC2805B-0AFB-45A6-ACA2-F11195BB66F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864880" y="2093619"/>
            <a:ext cx="719051" cy="1109749"/>
          </a:xfrm>
          <a:prstGeom prst="rect">
            <a:avLst/>
          </a:prstGeom>
        </p:spPr>
      </p:pic>
      <p:pic>
        <p:nvPicPr>
          <p:cNvPr id="61" name="Image 60">
            <a:extLst>
              <a:ext uri="{FF2B5EF4-FFF2-40B4-BE49-F238E27FC236}">
                <a16:creationId xmlns:a16="http://schemas.microsoft.com/office/drawing/2014/main" id="{D6D3ACD8-D67B-4C40-8277-CFFB4D10F046}"/>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864880" y="946774"/>
            <a:ext cx="719051" cy="1109749"/>
          </a:xfrm>
          <a:prstGeom prst="rect">
            <a:avLst/>
          </a:prstGeom>
        </p:spPr>
      </p:pic>
      <p:pic>
        <p:nvPicPr>
          <p:cNvPr id="63" name="Image 62">
            <a:extLst>
              <a:ext uri="{FF2B5EF4-FFF2-40B4-BE49-F238E27FC236}">
                <a16:creationId xmlns:a16="http://schemas.microsoft.com/office/drawing/2014/main" id="{834544C3-AC9F-4D59-8185-F72D2EE3D8AC}"/>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986824" y="407281"/>
            <a:ext cx="719051" cy="1109749"/>
          </a:xfrm>
          <a:prstGeom prst="rect">
            <a:avLst/>
          </a:prstGeom>
        </p:spPr>
      </p:pic>
      <p:pic>
        <p:nvPicPr>
          <p:cNvPr id="67" name="Image 66" descr="Une image contenant dessin&#10;&#10;Description générée automatiquement">
            <a:extLst>
              <a:ext uri="{FF2B5EF4-FFF2-40B4-BE49-F238E27FC236}">
                <a16:creationId xmlns:a16="http://schemas.microsoft.com/office/drawing/2014/main" id="{94F3DC8C-9BF8-46C5-A55E-EFA1755EECAC}"/>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5103" y="1442950"/>
            <a:ext cx="719051" cy="1109749"/>
          </a:xfrm>
          <a:prstGeom prst="rect">
            <a:avLst/>
          </a:prstGeom>
        </p:spPr>
      </p:pic>
      <p:sp>
        <p:nvSpPr>
          <p:cNvPr id="3" name="ZoneTexte 2">
            <a:extLst>
              <a:ext uri="{FF2B5EF4-FFF2-40B4-BE49-F238E27FC236}">
                <a16:creationId xmlns:a16="http://schemas.microsoft.com/office/drawing/2014/main" id="{1F71B262-155D-455F-97EB-E6866D327EDD}"/>
              </a:ext>
            </a:extLst>
          </p:cNvPr>
          <p:cNvSpPr txBox="1"/>
          <p:nvPr/>
        </p:nvSpPr>
        <p:spPr>
          <a:xfrm>
            <a:off x="276823" y="334764"/>
            <a:ext cx="2949565" cy="923330"/>
          </a:xfrm>
          <a:prstGeom prst="rect">
            <a:avLst/>
          </a:prstGeom>
          <a:noFill/>
        </p:spPr>
        <p:txBody>
          <a:bodyPr wrap="square" rtlCol="0">
            <a:spAutoFit/>
          </a:bodyPr>
          <a:lstStyle/>
          <a:p>
            <a:r>
              <a:rPr lang="fr-FR" dirty="0"/>
              <a:t>Océane a distribué.</a:t>
            </a:r>
          </a:p>
          <a:p>
            <a:r>
              <a:rPr lang="fr-FR" dirty="0"/>
              <a:t>Voici ce qu’elle voit (cliquer)</a:t>
            </a:r>
          </a:p>
          <a:p>
            <a:r>
              <a:rPr lang="fr-FR" dirty="0"/>
              <a:t>Elle entame (cliquer)</a:t>
            </a:r>
          </a:p>
        </p:txBody>
      </p:sp>
      <p:pic>
        <p:nvPicPr>
          <p:cNvPr id="65" name="Image 64" descr="Une image contenant dessin, horloge, signe&#10;&#10;Description générée automatiquement">
            <a:extLst>
              <a:ext uri="{FF2B5EF4-FFF2-40B4-BE49-F238E27FC236}">
                <a16:creationId xmlns:a16="http://schemas.microsoft.com/office/drawing/2014/main" id="{E995DDBF-CB8F-4C42-92E3-5788A1EFC638}"/>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71335" y="1440782"/>
            <a:ext cx="719051" cy="1109749"/>
          </a:xfrm>
          <a:prstGeom prst="rect">
            <a:avLst/>
          </a:prstGeom>
        </p:spPr>
      </p:pic>
      <p:pic>
        <p:nvPicPr>
          <p:cNvPr id="57" name="Image 56">
            <a:extLst>
              <a:ext uri="{FF2B5EF4-FFF2-40B4-BE49-F238E27FC236}">
                <a16:creationId xmlns:a16="http://schemas.microsoft.com/office/drawing/2014/main" id="{DB042FE8-BC6F-4DAB-B896-B35E8D0B2931}"/>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52373" y="1451441"/>
            <a:ext cx="719051" cy="1109749"/>
          </a:xfrm>
          <a:prstGeom prst="rect">
            <a:avLst/>
          </a:prstGeom>
        </p:spPr>
      </p:pic>
      <p:pic>
        <p:nvPicPr>
          <p:cNvPr id="53" name="Image 52" descr="Une image contenant dessin, horloge, signe&#10;&#10;Description générée automatiquement">
            <a:extLst>
              <a:ext uri="{FF2B5EF4-FFF2-40B4-BE49-F238E27FC236}">
                <a16:creationId xmlns:a16="http://schemas.microsoft.com/office/drawing/2014/main" id="{94450E27-A4C4-49A1-AA1A-4948B0A87959}"/>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545670" y="1451441"/>
            <a:ext cx="719051" cy="1109749"/>
          </a:xfrm>
          <a:prstGeom prst="rect">
            <a:avLst/>
          </a:prstGeom>
        </p:spPr>
      </p:pic>
      <p:pic>
        <p:nvPicPr>
          <p:cNvPr id="27" name="Image 26" descr="Une image contenant dessin&#10;&#10;Description générée automatiquement">
            <a:extLst>
              <a:ext uri="{FF2B5EF4-FFF2-40B4-BE49-F238E27FC236}">
                <a16:creationId xmlns:a16="http://schemas.microsoft.com/office/drawing/2014/main" id="{3AFED467-68DA-4E35-B38B-DC815972FEB6}"/>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483131" y="3726113"/>
            <a:ext cx="719051" cy="1109749"/>
          </a:xfrm>
          <a:prstGeom prst="rect">
            <a:avLst/>
          </a:prstGeom>
        </p:spPr>
      </p:pic>
      <p:pic>
        <p:nvPicPr>
          <p:cNvPr id="59" name="Image 58">
            <a:extLst>
              <a:ext uri="{FF2B5EF4-FFF2-40B4-BE49-F238E27FC236}">
                <a16:creationId xmlns:a16="http://schemas.microsoft.com/office/drawing/2014/main" id="{9D0765F4-2F0E-4231-9672-15CE897F86D7}"/>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4490331" y="407280"/>
            <a:ext cx="719051" cy="1109749"/>
          </a:xfrm>
          <a:prstGeom prst="rect">
            <a:avLst/>
          </a:prstGeom>
        </p:spPr>
      </p:pic>
      <p:pic>
        <p:nvPicPr>
          <p:cNvPr id="19" name="Image 18" descr="Une image contenant dessin, horloge, ordinateur&#10;&#10;Description générée automatiquement">
            <a:extLst>
              <a:ext uri="{FF2B5EF4-FFF2-40B4-BE49-F238E27FC236}">
                <a16:creationId xmlns:a16="http://schemas.microsoft.com/office/drawing/2014/main" id="{89AA77B1-A0D6-438E-BA5E-76E6D5DC65D0}"/>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4912009" y="417381"/>
            <a:ext cx="719051" cy="1109749"/>
          </a:xfrm>
          <a:prstGeom prst="rect">
            <a:avLst/>
          </a:prstGeom>
        </p:spPr>
      </p:pic>
      <p:pic>
        <p:nvPicPr>
          <p:cNvPr id="15" name="Image 14" descr="Une image contenant dessin, horloge, ordinateur&#10;&#10;Description générée automatiquement">
            <a:extLst>
              <a:ext uri="{FF2B5EF4-FFF2-40B4-BE49-F238E27FC236}">
                <a16:creationId xmlns:a16="http://schemas.microsoft.com/office/drawing/2014/main" id="{0E560F49-8804-455C-A65F-860B549893B0}"/>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5378744" y="406885"/>
            <a:ext cx="719051" cy="1109749"/>
          </a:xfrm>
          <a:prstGeom prst="rect">
            <a:avLst/>
          </a:prstGeom>
        </p:spPr>
      </p:pic>
      <p:pic>
        <p:nvPicPr>
          <p:cNvPr id="49" name="Image 48" descr="Une image contenant dessin, signe, horloge&#10;&#10;Description générée automatiquement">
            <a:extLst>
              <a:ext uri="{FF2B5EF4-FFF2-40B4-BE49-F238E27FC236}">
                <a16:creationId xmlns:a16="http://schemas.microsoft.com/office/drawing/2014/main" id="{6F8018A6-BEE9-416E-BBCD-9A88A29E517D}"/>
              </a:ext>
            </a:extLst>
          </p:cNvPr>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5793088" y="396389"/>
            <a:ext cx="719051" cy="1109749"/>
          </a:xfrm>
          <a:prstGeom prst="rect">
            <a:avLst/>
          </a:prstGeom>
        </p:spPr>
      </p:pic>
      <p:pic>
        <p:nvPicPr>
          <p:cNvPr id="41" name="Image 40" descr="Une image contenant dessin, signe, horloge&#10;&#10;Description générée automatiquement">
            <a:extLst>
              <a:ext uri="{FF2B5EF4-FFF2-40B4-BE49-F238E27FC236}">
                <a16:creationId xmlns:a16="http://schemas.microsoft.com/office/drawing/2014/main" id="{C4CC1562-2B85-4A29-B62B-055F058BC445}"/>
              </a:ext>
            </a:extLst>
          </p:cNvPr>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6242237" y="412868"/>
            <a:ext cx="719051" cy="1109749"/>
          </a:xfrm>
          <a:prstGeom prst="rect">
            <a:avLst/>
          </a:prstGeom>
        </p:spPr>
      </p:pic>
      <p:pic>
        <p:nvPicPr>
          <p:cNvPr id="35" name="Image 34">
            <a:extLst>
              <a:ext uri="{FF2B5EF4-FFF2-40B4-BE49-F238E27FC236}">
                <a16:creationId xmlns:a16="http://schemas.microsoft.com/office/drawing/2014/main" id="{FC21B332-363B-4033-8CAD-3FC5F200AA70}"/>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6752693" y="391167"/>
            <a:ext cx="720000" cy="1111214"/>
          </a:xfrm>
          <a:prstGeom prst="rect">
            <a:avLst/>
          </a:prstGeom>
        </p:spPr>
      </p:pic>
      <p:pic>
        <p:nvPicPr>
          <p:cNvPr id="21" name="Image 20" descr="Une image contenant dessin, signe&#10;&#10;Description générée automatiquement">
            <a:extLst>
              <a:ext uri="{FF2B5EF4-FFF2-40B4-BE49-F238E27FC236}">
                <a16:creationId xmlns:a16="http://schemas.microsoft.com/office/drawing/2014/main" id="{E7881532-A7C8-4F49-80EF-3A7ECD0B7F2C}"/>
              </a:ext>
            </a:extLst>
          </p:cNvPr>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7239826" y="402750"/>
            <a:ext cx="719051" cy="1109749"/>
          </a:xfrm>
          <a:prstGeom prst="rect">
            <a:avLst/>
          </a:prstGeom>
        </p:spPr>
      </p:pic>
      <p:pic>
        <p:nvPicPr>
          <p:cNvPr id="47" name="Image 46">
            <a:extLst>
              <a:ext uri="{FF2B5EF4-FFF2-40B4-BE49-F238E27FC236}">
                <a16:creationId xmlns:a16="http://schemas.microsoft.com/office/drawing/2014/main" id="{3CE60B66-37F3-4995-9B6C-6007F93D4EDC}"/>
              </a:ext>
            </a:extLst>
          </p:cNvPr>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10419627" y="2073606"/>
            <a:ext cx="720000" cy="1111214"/>
          </a:xfrm>
          <a:prstGeom prst="rect">
            <a:avLst/>
          </a:prstGeom>
        </p:spPr>
      </p:pic>
      <p:pic>
        <p:nvPicPr>
          <p:cNvPr id="43" name="Image 42" descr="Une image contenant dessin, horloge, signe&#10;&#10;Description générée automatiquement">
            <a:extLst>
              <a:ext uri="{FF2B5EF4-FFF2-40B4-BE49-F238E27FC236}">
                <a16:creationId xmlns:a16="http://schemas.microsoft.com/office/drawing/2014/main" id="{3C18376D-0805-463D-AE4E-1F5EAD178C44}"/>
              </a:ext>
            </a:extLst>
          </p:cNvPr>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10905054" y="2055058"/>
            <a:ext cx="719051" cy="1109749"/>
          </a:xfrm>
          <a:prstGeom prst="rect">
            <a:avLst/>
          </a:prstGeom>
        </p:spPr>
      </p:pic>
      <p:pic>
        <p:nvPicPr>
          <p:cNvPr id="23" name="Image 22" descr="Une image contenant dessin, signe&#10;&#10;Description générée automatiquement">
            <a:extLst>
              <a:ext uri="{FF2B5EF4-FFF2-40B4-BE49-F238E27FC236}">
                <a16:creationId xmlns:a16="http://schemas.microsoft.com/office/drawing/2014/main" id="{4173CDFD-CF88-4D25-87C5-28FD0CA2EECF}"/>
              </a:ext>
            </a:extLst>
          </p:cNvPr>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10438883" y="3177123"/>
            <a:ext cx="719051" cy="1109749"/>
          </a:xfrm>
          <a:prstGeom prst="rect">
            <a:avLst/>
          </a:prstGeom>
        </p:spPr>
      </p:pic>
      <p:pic>
        <p:nvPicPr>
          <p:cNvPr id="5" name="Image 4" descr="Une image contenant dessin, horloge, signe&#10;&#10;Description générée automatiquement">
            <a:extLst>
              <a:ext uri="{FF2B5EF4-FFF2-40B4-BE49-F238E27FC236}">
                <a16:creationId xmlns:a16="http://schemas.microsoft.com/office/drawing/2014/main" id="{B2E0B0AE-1994-4B52-B9A3-71881A4B6A33}"/>
              </a:ext>
            </a:extLst>
          </p:cNvPr>
          <p:cNvPicPr>
            <a:picLocks noChangeAspect="1"/>
          </p:cNvPicPr>
          <p:nvPr/>
        </p:nvPicPr>
        <p:blipFill>
          <a:blip r:embed="rId26">
            <a:extLst>
              <a:ext uri="{28A0092B-C50C-407E-A947-70E740481C1C}">
                <a14:useLocalDpi xmlns:a14="http://schemas.microsoft.com/office/drawing/2010/main" val="0"/>
              </a:ext>
            </a:extLst>
          </a:blip>
          <a:stretch>
            <a:fillRect/>
          </a:stretch>
        </p:blipFill>
        <p:spPr>
          <a:xfrm>
            <a:off x="10414943" y="4339361"/>
            <a:ext cx="719051" cy="1109749"/>
          </a:xfrm>
          <a:prstGeom prst="rect">
            <a:avLst/>
          </a:prstGeom>
        </p:spPr>
      </p:pic>
      <p:pic>
        <p:nvPicPr>
          <p:cNvPr id="25" name="Image 24" descr="Une image contenant dessin&#10;&#10;Description générée automatiquement">
            <a:extLst>
              <a:ext uri="{FF2B5EF4-FFF2-40B4-BE49-F238E27FC236}">
                <a16:creationId xmlns:a16="http://schemas.microsoft.com/office/drawing/2014/main" id="{556E7553-7997-4E3B-A589-848228EE7506}"/>
              </a:ext>
            </a:extLst>
          </p:cNvPr>
          <p:cNvPicPr>
            <a:picLocks noChangeAspect="1"/>
          </p:cNvPicPr>
          <p:nvPr/>
        </p:nvPicPr>
        <p:blipFill>
          <a:blip r:embed="rId27">
            <a:extLst>
              <a:ext uri="{28A0092B-C50C-407E-A947-70E740481C1C}">
                <a14:useLocalDpi xmlns:a14="http://schemas.microsoft.com/office/drawing/2010/main" val="0"/>
              </a:ext>
            </a:extLst>
          </a:blip>
          <a:stretch>
            <a:fillRect/>
          </a:stretch>
        </p:blipFill>
        <p:spPr>
          <a:xfrm>
            <a:off x="4605359" y="5476295"/>
            <a:ext cx="719051" cy="1109749"/>
          </a:xfrm>
          <a:prstGeom prst="rect">
            <a:avLst/>
          </a:prstGeom>
        </p:spPr>
      </p:pic>
      <p:pic>
        <p:nvPicPr>
          <p:cNvPr id="17" name="Image 16">
            <a:extLst>
              <a:ext uri="{FF2B5EF4-FFF2-40B4-BE49-F238E27FC236}">
                <a16:creationId xmlns:a16="http://schemas.microsoft.com/office/drawing/2014/main" id="{CEDDB895-65CA-4CD3-9575-31AA127E5EBC}"/>
              </a:ext>
            </a:extLst>
          </p:cNvPr>
          <p:cNvPicPr>
            <a:picLocks noChangeAspect="1"/>
          </p:cNvPicPr>
          <p:nvPr/>
        </p:nvPicPr>
        <p:blipFill>
          <a:blip r:embed="rId28">
            <a:extLst>
              <a:ext uri="{28A0092B-C50C-407E-A947-70E740481C1C}">
                <a14:useLocalDpi xmlns:a14="http://schemas.microsoft.com/office/drawing/2010/main" val="0"/>
              </a:ext>
            </a:extLst>
          </a:blip>
          <a:stretch>
            <a:fillRect/>
          </a:stretch>
        </p:blipFill>
        <p:spPr>
          <a:xfrm>
            <a:off x="5115912" y="5474830"/>
            <a:ext cx="720000" cy="1111214"/>
          </a:xfrm>
          <a:prstGeom prst="rect">
            <a:avLst/>
          </a:prstGeom>
        </p:spPr>
      </p:pic>
      <p:pic>
        <p:nvPicPr>
          <p:cNvPr id="11" name="Image 10" descr="Une image contenant texte&#10;&#10;Description générée automatiquement">
            <a:extLst>
              <a:ext uri="{FF2B5EF4-FFF2-40B4-BE49-F238E27FC236}">
                <a16:creationId xmlns:a16="http://schemas.microsoft.com/office/drawing/2014/main" id="{D3977118-0F65-48FB-8B21-2E237101779B}"/>
              </a:ext>
            </a:extLst>
          </p:cNvPr>
          <p:cNvPicPr>
            <a:picLocks noChangeAspect="1"/>
          </p:cNvPicPr>
          <p:nvPr/>
        </p:nvPicPr>
        <p:blipFill>
          <a:blip r:embed="rId29" cstate="hqprint">
            <a:extLst>
              <a:ext uri="{28A0092B-C50C-407E-A947-70E740481C1C}">
                <a14:useLocalDpi xmlns:a14="http://schemas.microsoft.com/office/drawing/2010/main" val="0"/>
              </a:ext>
            </a:extLst>
          </a:blip>
          <a:stretch>
            <a:fillRect/>
          </a:stretch>
        </p:blipFill>
        <p:spPr>
          <a:xfrm>
            <a:off x="5666128" y="5459210"/>
            <a:ext cx="720000" cy="1109133"/>
          </a:xfrm>
          <a:prstGeom prst="rect">
            <a:avLst/>
          </a:prstGeom>
        </p:spPr>
      </p:pic>
      <p:pic>
        <p:nvPicPr>
          <p:cNvPr id="7" name="Image 6">
            <a:extLst>
              <a:ext uri="{FF2B5EF4-FFF2-40B4-BE49-F238E27FC236}">
                <a16:creationId xmlns:a16="http://schemas.microsoft.com/office/drawing/2014/main" id="{83F4EF6B-A5B9-4493-88EE-2B929992AC00}"/>
              </a:ext>
            </a:extLst>
          </p:cNvPr>
          <p:cNvPicPr>
            <a:picLocks noChangeAspect="1"/>
          </p:cNvPicPr>
          <p:nvPr/>
        </p:nvPicPr>
        <p:blipFill>
          <a:blip r:embed="rId30" cstate="hqprint">
            <a:extLst>
              <a:ext uri="{28A0092B-C50C-407E-A947-70E740481C1C}">
                <a14:useLocalDpi xmlns:a14="http://schemas.microsoft.com/office/drawing/2010/main" val="0"/>
              </a:ext>
            </a:extLst>
          </a:blip>
          <a:stretch>
            <a:fillRect/>
          </a:stretch>
        </p:blipFill>
        <p:spPr>
          <a:xfrm>
            <a:off x="6177630" y="5449110"/>
            <a:ext cx="720000" cy="1109133"/>
          </a:xfrm>
          <a:prstGeom prst="rect">
            <a:avLst/>
          </a:prstGeom>
        </p:spPr>
      </p:pic>
      <p:pic>
        <p:nvPicPr>
          <p:cNvPr id="45" name="Image 44" descr="Une image contenant dessin, signe&#10;&#10;Description générée automatiquement">
            <a:extLst>
              <a:ext uri="{FF2B5EF4-FFF2-40B4-BE49-F238E27FC236}">
                <a16:creationId xmlns:a16="http://schemas.microsoft.com/office/drawing/2014/main" id="{3ACDEFDA-DC9F-43D2-A159-EE61633963C8}"/>
              </a:ext>
            </a:extLst>
          </p:cNvPr>
          <p:cNvPicPr>
            <a:picLocks noChangeAspect="1"/>
          </p:cNvPicPr>
          <p:nvPr/>
        </p:nvPicPr>
        <p:blipFill>
          <a:blip r:embed="rId31">
            <a:extLst>
              <a:ext uri="{28A0092B-C50C-407E-A947-70E740481C1C}">
                <a14:useLocalDpi xmlns:a14="http://schemas.microsoft.com/office/drawing/2010/main" val="0"/>
              </a:ext>
            </a:extLst>
          </a:blip>
          <a:stretch>
            <a:fillRect/>
          </a:stretch>
        </p:blipFill>
        <p:spPr>
          <a:xfrm>
            <a:off x="6738728" y="5458594"/>
            <a:ext cx="719051" cy="1109749"/>
          </a:xfrm>
          <a:prstGeom prst="rect">
            <a:avLst/>
          </a:prstGeom>
        </p:spPr>
      </p:pic>
      <p:pic>
        <p:nvPicPr>
          <p:cNvPr id="39" name="Image 38" descr="Une image contenant texte, dessin, signe&#10;&#10;Description générée automatiquement">
            <a:extLst>
              <a:ext uri="{FF2B5EF4-FFF2-40B4-BE49-F238E27FC236}">
                <a16:creationId xmlns:a16="http://schemas.microsoft.com/office/drawing/2014/main" id="{81731D0C-CAF6-4D8C-8D30-A9D17F938080}"/>
              </a:ext>
            </a:extLst>
          </p:cNvPr>
          <p:cNvPicPr>
            <a:picLocks noChangeAspect="1"/>
          </p:cNvPicPr>
          <p:nvPr/>
        </p:nvPicPr>
        <p:blipFill>
          <a:blip r:embed="rId32">
            <a:extLst>
              <a:ext uri="{28A0092B-C50C-407E-A947-70E740481C1C}">
                <a14:useLocalDpi xmlns:a14="http://schemas.microsoft.com/office/drawing/2010/main" val="0"/>
              </a:ext>
            </a:extLst>
          </a:blip>
          <a:stretch>
            <a:fillRect/>
          </a:stretch>
        </p:blipFill>
        <p:spPr>
          <a:xfrm>
            <a:off x="7143861" y="5464702"/>
            <a:ext cx="720000" cy="1111214"/>
          </a:xfrm>
          <a:prstGeom prst="rect">
            <a:avLst/>
          </a:prstGeom>
        </p:spPr>
      </p:pic>
      <p:pic>
        <p:nvPicPr>
          <p:cNvPr id="55" name="Image 54" descr="Une image contenant dessin, signe&#10;&#10;Description générée automatiquement">
            <a:extLst>
              <a:ext uri="{FF2B5EF4-FFF2-40B4-BE49-F238E27FC236}">
                <a16:creationId xmlns:a16="http://schemas.microsoft.com/office/drawing/2014/main" id="{4BEFBA16-9B30-4D76-B87B-524B352D74C4}"/>
              </a:ext>
            </a:extLst>
          </p:cNvPr>
          <p:cNvPicPr>
            <a:picLocks noChangeAspect="1"/>
          </p:cNvPicPr>
          <p:nvPr/>
        </p:nvPicPr>
        <p:blipFill>
          <a:blip r:embed="rId33">
            <a:extLst>
              <a:ext uri="{28A0092B-C50C-407E-A947-70E740481C1C}">
                <a14:useLocalDpi xmlns:a14="http://schemas.microsoft.com/office/drawing/2010/main" val="0"/>
              </a:ext>
            </a:extLst>
          </a:blip>
          <a:stretch>
            <a:fillRect/>
          </a:stretch>
        </p:blipFill>
        <p:spPr>
          <a:xfrm>
            <a:off x="7598877" y="5454584"/>
            <a:ext cx="720000" cy="1111214"/>
          </a:xfrm>
          <a:prstGeom prst="rect">
            <a:avLst/>
          </a:prstGeom>
        </p:spPr>
      </p:pic>
      <p:sp>
        <p:nvSpPr>
          <p:cNvPr id="36" name="Rectangle 35">
            <a:extLst>
              <a:ext uri="{FF2B5EF4-FFF2-40B4-BE49-F238E27FC236}">
                <a16:creationId xmlns:a16="http://schemas.microsoft.com/office/drawing/2014/main" id="{E065AF27-A9EC-478E-9E17-8ED4C54DF035}"/>
              </a:ext>
            </a:extLst>
          </p:cNvPr>
          <p:cNvSpPr/>
          <p:nvPr/>
        </p:nvSpPr>
        <p:spPr>
          <a:xfrm>
            <a:off x="4584503" y="2673748"/>
            <a:ext cx="2405849" cy="1666783"/>
          </a:xfrm>
          <a:prstGeom prst="rect">
            <a:avLst/>
          </a:prstGeom>
          <a:pattFill prst="pct6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248151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5"/>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19"/>
                                        </p:tgtEl>
                                        <p:attrNameLst>
                                          <p:attrName>style.visibility</p:attrName>
                                        </p:attrNameLst>
                                      </p:cBhvr>
                                      <p:to>
                                        <p:strVal val="hidden"/>
                                      </p:to>
                                    </p:set>
                                  </p:childTnLst>
                                </p:cTn>
                              </p:par>
                              <p:par>
                                <p:cTn id="9" presetID="1" presetClass="exit" presetSubtype="0" fill="hold" nodeType="withEffect">
                                  <p:stCondLst>
                                    <p:cond delay="0"/>
                                  </p:stCondLst>
                                  <p:childTnLst>
                                    <p:set>
                                      <p:cBhvr>
                                        <p:cTn id="10" dur="1" fill="hold">
                                          <p:stCondLst>
                                            <p:cond delay="0"/>
                                          </p:stCondLst>
                                        </p:cTn>
                                        <p:tgtEl>
                                          <p:spTgt spid="21"/>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35"/>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41"/>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49"/>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59"/>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63"/>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5"/>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9"/>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0"/>
                                          </p:stCondLst>
                                        </p:cTn>
                                        <p:tgtEl>
                                          <p:spTgt spid="23"/>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31"/>
                                        </p:tgtEl>
                                        <p:attrNameLst>
                                          <p:attrName>style.visibility</p:attrName>
                                        </p:attrNameLst>
                                      </p:cBhvr>
                                      <p:to>
                                        <p:strVal val="hidden"/>
                                      </p:to>
                                    </p:set>
                                  </p:childTnLst>
                                </p:cTn>
                              </p:par>
                              <p:par>
                                <p:cTn id="29" presetID="1" presetClass="exit" presetSubtype="0" fill="hold" nodeType="withEffect">
                                  <p:stCondLst>
                                    <p:cond delay="0"/>
                                  </p:stCondLst>
                                  <p:childTnLst>
                                    <p:set>
                                      <p:cBhvr>
                                        <p:cTn id="30" dur="1" fill="hold">
                                          <p:stCondLst>
                                            <p:cond delay="0"/>
                                          </p:stCondLst>
                                        </p:cTn>
                                        <p:tgtEl>
                                          <p:spTgt spid="43"/>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47"/>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51"/>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61"/>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7"/>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11"/>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17"/>
                                        </p:tgtEl>
                                        <p:attrNameLst>
                                          <p:attrName>style.visibility</p:attrName>
                                        </p:attrNameLst>
                                      </p:cBhvr>
                                      <p:to>
                                        <p:strVal val="hidden"/>
                                      </p:to>
                                    </p:set>
                                  </p:childTnLst>
                                </p:cTn>
                              </p:par>
                              <p:par>
                                <p:cTn id="43" presetID="1" presetClass="exit" presetSubtype="0" fill="hold" nodeType="withEffect">
                                  <p:stCondLst>
                                    <p:cond delay="0"/>
                                  </p:stCondLst>
                                  <p:childTnLst>
                                    <p:set>
                                      <p:cBhvr>
                                        <p:cTn id="44" dur="1" fill="hold">
                                          <p:stCondLst>
                                            <p:cond delay="0"/>
                                          </p:stCondLst>
                                        </p:cTn>
                                        <p:tgtEl>
                                          <p:spTgt spid="25"/>
                                        </p:tgtEl>
                                        <p:attrNameLst>
                                          <p:attrName>style.visibility</p:attrName>
                                        </p:attrNameLst>
                                      </p:cBhvr>
                                      <p:to>
                                        <p:strVal val="hidden"/>
                                      </p:to>
                                    </p:set>
                                  </p:childTnLst>
                                </p:cTn>
                              </p:par>
                              <p:par>
                                <p:cTn id="45" presetID="1" presetClass="exit" presetSubtype="0" fill="hold" nodeType="withEffect">
                                  <p:stCondLst>
                                    <p:cond delay="0"/>
                                  </p:stCondLst>
                                  <p:childTnLst>
                                    <p:set>
                                      <p:cBhvr>
                                        <p:cTn id="46" dur="1" fill="hold">
                                          <p:stCondLst>
                                            <p:cond delay="0"/>
                                          </p:stCondLst>
                                        </p:cTn>
                                        <p:tgtEl>
                                          <p:spTgt spid="29"/>
                                        </p:tgtEl>
                                        <p:attrNameLst>
                                          <p:attrName>style.visibility</p:attrName>
                                        </p:attrNameLst>
                                      </p:cBhvr>
                                      <p:to>
                                        <p:strVal val="hidden"/>
                                      </p:to>
                                    </p:set>
                                  </p:childTnLst>
                                </p:cTn>
                              </p:par>
                              <p:par>
                                <p:cTn id="47" presetID="1" presetClass="exit" presetSubtype="0" fill="hold" nodeType="withEffect">
                                  <p:stCondLst>
                                    <p:cond delay="0"/>
                                  </p:stCondLst>
                                  <p:childTnLst>
                                    <p:set>
                                      <p:cBhvr>
                                        <p:cTn id="48" dur="1" fill="hold">
                                          <p:stCondLst>
                                            <p:cond delay="0"/>
                                          </p:stCondLst>
                                        </p:cTn>
                                        <p:tgtEl>
                                          <p:spTgt spid="39"/>
                                        </p:tgtEl>
                                        <p:attrNameLst>
                                          <p:attrName>style.visibility</p:attrName>
                                        </p:attrNameLst>
                                      </p:cBhvr>
                                      <p:to>
                                        <p:strVal val="hidden"/>
                                      </p:to>
                                    </p:set>
                                  </p:childTnLst>
                                </p:cTn>
                              </p:par>
                              <p:par>
                                <p:cTn id="49" presetID="1" presetClass="exit" presetSubtype="0" fill="hold" nodeType="withEffect">
                                  <p:stCondLst>
                                    <p:cond delay="0"/>
                                  </p:stCondLst>
                                  <p:childTnLst>
                                    <p:set>
                                      <p:cBhvr>
                                        <p:cTn id="50" dur="1" fill="hold">
                                          <p:stCondLst>
                                            <p:cond delay="0"/>
                                          </p:stCondLst>
                                        </p:cTn>
                                        <p:tgtEl>
                                          <p:spTgt spid="45"/>
                                        </p:tgtEl>
                                        <p:attrNameLst>
                                          <p:attrName>style.visibility</p:attrName>
                                        </p:attrNameLst>
                                      </p:cBhvr>
                                      <p:to>
                                        <p:strVal val="hidden"/>
                                      </p:to>
                                    </p:set>
                                  </p:childTnLst>
                                </p:cTn>
                              </p:par>
                              <p:par>
                                <p:cTn id="51" presetID="1" presetClass="exit" presetSubtype="0" fill="hold" nodeType="withEffect">
                                  <p:stCondLst>
                                    <p:cond delay="0"/>
                                  </p:stCondLst>
                                  <p:childTnLst>
                                    <p:set>
                                      <p:cBhvr>
                                        <p:cTn id="52" dur="1" fill="hold">
                                          <p:stCondLst>
                                            <p:cond delay="0"/>
                                          </p:stCondLst>
                                        </p:cTn>
                                        <p:tgtEl>
                                          <p:spTgt spid="55"/>
                                        </p:tgtEl>
                                        <p:attrNameLst>
                                          <p:attrName>style.visibility</p:attrName>
                                        </p:attrNameLst>
                                      </p:cBhvr>
                                      <p:to>
                                        <p:strVal val="hidden"/>
                                      </p:to>
                                    </p:set>
                                  </p:childTnLst>
                                </p:cTn>
                              </p:par>
                              <p:par>
                                <p:cTn id="53" presetID="1" presetClass="entr" presetSubtype="0" fill="hold" nodeType="withEffect">
                                  <p:stCondLst>
                                    <p:cond delay="0"/>
                                  </p:stCondLst>
                                  <p:childTnLst>
                                    <p:set>
                                      <p:cBhvr>
                                        <p:cTn id="5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489</TotalTime>
  <Words>1017</Words>
  <Application>Microsoft Office PowerPoint</Application>
  <PresentationFormat>Grand écran</PresentationFormat>
  <Paragraphs>204</Paragraphs>
  <Slides>42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42</vt:i4>
      </vt:variant>
    </vt:vector>
  </HeadingPairs>
  <TitlesOfParts>
    <vt:vector size="46" baseType="lpstr">
      <vt:lpstr>Arial</vt:lpstr>
      <vt:lpstr>Calibri</vt:lpstr>
      <vt:lpstr>Calibri Light</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Océane a entamé. Noémie est donc l’endormi. Tu occupes la place de Simon  (Tu es donc assis en Sud et joue pour Noémie)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Petit Bridge</dc:title>
  <dc:creator>Michel Gouy</dc:creator>
  <cp:lastModifiedBy>utilisateur</cp:lastModifiedBy>
  <cp:revision>73</cp:revision>
  <dcterms:created xsi:type="dcterms:W3CDTF">2020-11-15T17:13:31Z</dcterms:created>
  <dcterms:modified xsi:type="dcterms:W3CDTF">2021-01-22T14:31:38Z</dcterms:modified>
</cp:coreProperties>
</file>