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61" r:id="rId6"/>
    <p:sldId id="258" r:id="rId7"/>
    <p:sldId id="262"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803D6E-35C9-4266-B039-D91DD32C99D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1158B63-E1C2-423C-A887-D75D800490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220DCAA-B286-4BA7-B41B-B9F0722588D1}"/>
              </a:ext>
            </a:extLst>
          </p:cNvPr>
          <p:cNvSpPr>
            <a:spLocks noGrp="1"/>
          </p:cNvSpPr>
          <p:nvPr>
            <p:ph type="dt" sz="half" idx="10"/>
          </p:nvPr>
        </p:nvSpPr>
        <p:spPr/>
        <p:txBody>
          <a:bodyPr/>
          <a:lstStyle/>
          <a:p>
            <a:fld id="{C14A0F98-8D1D-4922-BCE1-3BD5D6283173}" type="datetimeFigureOut">
              <a:rPr lang="fr-FR" smtClean="0"/>
              <a:t>22/01/2021</a:t>
            </a:fld>
            <a:endParaRPr lang="fr-FR"/>
          </a:p>
        </p:txBody>
      </p:sp>
      <p:sp>
        <p:nvSpPr>
          <p:cNvPr id="5" name="Espace réservé du pied de page 4">
            <a:extLst>
              <a:ext uri="{FF2B5EF4-FFF2-40B4-BE49-F238E27FC236}">
                <a16:creationId xmlns:a16="http://schemas.microsoft.com/office/drawing/2014/main" id="{DF79E889-E188-497A-9386-A00C1A60650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FA0F92A-2D82-4A28-AF85-024FCAEDD5B0}"/>
              </a:ext>
            </a:extLst>
          </p:cNvPr>
          <p:cNvSpPr>
            <a:spLocks noGrp="1"/>
          </p:cNvSpPr>
          <p:nvPr>
            <p:ph type="sldNum" sz="quarter" idx="12"/>
          </p:nvPr>
        </p:nvSpPr>
        <p:spPr/>
        <p:txBody>
          <a:bodyPr/>
          <a:lstStyle/>
          <a:p>
            <a:fld id="{EAD88DDE-86DC-4A1A-B8B9-E667D5A2A6B4}" type="slidenum">
              <a:rPr lang="fr-FR" smtClean="0"/>
              <a:t>‹N°›</a:t>
            </a:fld>
            <a:endParaRPr lang="fr-FR"/>
          </a:p>
        </p:txBody>
      </p:sp>
    </p:spTree>
    <p:extLst>
      <p:ext uri="{BB962C8B-B14F-4D97-AF65-F5344CB8AC3E}">
        <p14:creationId xmlns:p14="http://schemas.microsoft.com/office/powerpoint/2010/main" val="301340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944CBD-5874-4B1B-A576-5ED42E5689B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940BE9B-6D96-4D7D-B938-D40105CF40A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27A65F0-363C-468C-9C15-91C599F83653}"/>
              </a:ext>
            </a:extLst>
          </p:cNvPr>
          <p:cNvSpPr>
            <a:spLocks noGrp="1"/>
          </p:cNvSpPr>
          <p:nvPr>
            <p:ph type="dt" sz="half" idx="10"/>
          </p:nvPr>
        </p:nvSpPr>
        <p:spPr/>
        <p:txBody>
          <a:bodyPr/>
          <a:lstStyle/>
          <a:p>
            <a:fld id="{C14A0F98-8D1D-4922-BCE1-3BD5D6283173}" type="datetimeFigureOut">
              <a:rPr lang="fr-FR" smtClean="0"/>
              <a:t>22/01/2021</a:t>
            </a:fld>
            <a:endParaRPr lang="fr-FR"/>
          </a:p>
        </p:txBody>
      </p:sp>
      <p:sp>
        <p:nvSpPr>
          <p:cNvPr id="5" name="Espace réservé du pied de page 4">
            <a:extLst>
              <a:ext uri="{FF2B5EF4-FFF2-40B4-BE49-F238E27FC236}">
                <a16:creationId xmlns:a16="http://schemas.microsoft.com/office/drawing/2014/main" id="{A9FA4A01-966A-457F-8BD2-2BE99432469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810C929-081E-4DC6-9184-592696A32168}"/>
              </a:ext>
            </a:extLst>
          </p:cNvPr>
          <p:cNvSpPr>
            <a:spLocks noGrp="1"/>
          </p:cNvSpPr>
          <p:nvPr>
            <p:ph type="sldNum" sz="quarter" idx="12"/>
          </p:nvPr>
        </p:nvSpPr>
        <p:spPr/>
        <p:txBody>
          <a:bodyPr/>
          <a:lstStyle/>
          <a:p>
            <a:fld id="{EAD88DDE-86DC-4A1A-B8B9-E667D5A2A6B4}" type="slidenum">
              <a:rPr lang="fr-FR" smtClean="0"/>
              <a:t>‹N°›</a:t>
            </a:fld>
            <a:endParaRPr lang="fr-FR"/>
          </a:p>
        </p:txBody>
      </p:sp>
    </p:spTree>
    <p:extLst>
      <p:ext uri="{BB962C8B-B14F-4D97-AF65-F5344CB8AC3E}">
        <p14:creationId xmlns:p14="http://schemas.microsoft.com/office/powerpoint/2010/main" val="1091165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126C8B7-0747-45F6-B241-0EF3AEB0063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BF192F2-6C14-42E8-BFF9-CC594971AC4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801A528-E9B6-4990-AC07-F2844020FC07}"/>
              </a:ext>
            </a:extLst>
          </p:cNvPr>
          <p:cNvSpPr>
            <a:spLocks noGrp="1"/>
          </p:cNvSpPr>
          <p:nvPr>
            <p:ph type="dt" sz="half" idx="10"/>
          </p:nvPr>
        </p:nvSpPr>
        <p:spPr/>
        <p:txBody>
          <a:bodyPr/>
          <a:lstStyle/>
          <a:p>
            <a:fld id="{C14A0F98-8D1D-4922-BCE1-3BD5D6283173}" type="datetimeFigureOut">
              <a:rPr lang="fr-FR" smtClean="0"/>
              <a:t>22/01/2021</a:t>
            </a:fld>
            <a:endParaRPr lang="fr-FR"/>
          </a:p>
        </p:txBody>
      </p:sp>
      <p:sp>
        <p:nvSpPr>
          <p:cNvPr id="5" name="Espace réservé du pied de page 4">
            <a:extLst>
              <a:ext uri="{FF2B5EF4-FFF2-40B4-BE49-F238E27FC236}">
                <a16:creationId xmlns:a16="http://schemas.microsoft.com/office/drawing/2014/main" id="{314F5400-C02A-498A-A4B0-65F5416965A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8ED3655-2EEF-45CF-B7C0-3C8B18FFB7A4}"/>
              </a:ext>
            </a:extLst>
          </p:cNvPr>
          <p:cNvSpPr>
            <a:spLocks noGrp="1"/>
          </p:cNvSpPr>
          <p:nvPr>
            <p:ph type="sldNum" sz="quarter" idx="12"/>
          </p:nvPr>
        </p:nvSpPr>
        <p:spPr/>
        <p:txBody>
          <a:bodyPr/>
          <a:lstStyle/>
          <a:p>
            <a:fld id="{EAD88DDE-86DC-4A1A-B8B9-E667D5A2A6B4}" type="slidenum">
              <a:rPr lang="fr-FR" smtClean="0"/>
              <a:t>‹N°›</a:t>
            </a:fld>
            <a:endParaRPr lang="fr-FR"/>
          </a:p>
        </p:txBody>
      </p:sp>
    </p:spTree>
    <p:extLst>
      <p:ext uri="{BB962C8B-B14F-4D97-AF65-F5344CB8AC3E}">
        <p14:creationId xmlns:p14="http://schemas.microsoft.com/office/powerpoint/2010/main" val="667094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BA73BD-27C0-478D-B0EA-50E67C205B3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3BEAE99-8EA2-4784-99F5-5F2CE6D4584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72AC54A-D21E-4EA8-99EE-7517B6A273B4}"/>
              </a:ext>
            </a:extLst>
          </p:cNvPr>
          <p:cNvSpPr>
            <a:spLocks noGrp="1"/>
          </p:cNvSpPr>
          <p:nvPr>
            <p:ph type="dt" sz="half" idx="10"/>
          </p:nvPr>
        </p:nvSpPr>
        <p:spPr/>
        <p:txBody>
          <a:bodyPr/>
          <a:lstStyle/>
          <a:p>
            <a:fld id="{C14A0F98-8D1D-4922-BCE1-3BD5D6283173}" type="datetimeFigureOut">
              <a:rPr lang="fr-FR" smtClean="0"/>
              <a:t>22/01/2021</a:t>
            </a:fld>
            <a:endParaRPr lang="fr-FR"/>
          </a:p>
        </p:txBody>
      </p:sp>
      <p:sp>
        <p:nvSpPr>
          <p:cNvPr id="5" name="Espace réservé du pied de page 4">
            <a:extLst>
              <a:ext uri="{FF2B5EF4-FFF2-40B4-BE49-F238E27FC236}">
                <a16:creationId xmlns:a16="http://schemas.microsoft.com/office/drawing/2014/main" id="{57895BAA-1572-486A-8ECD-A9D0D49E8D4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D73387A-CA8A-4DF5-B5DD-50154D8B4DED}"/>
              </a:ext>
            </a:extLst>
          </p:cNvPr>
          <p:cNvSpPr>
            <a:spLocks noGrp="1"/>
          </p:cNvSpPr>
          <p:nvPr>
            <p:ph type="sldNum" sz="quarter" idx="12"/>
          </p:nvPr>
        </p:nvSpPr>
        <p:spPr/>
        <p:txBody>
          <a:bodyPr/>
          <a:lstStyle/>
          <a:p>
            <a:fld id="{EAD88DDE-86DC-4A1A-B8B9-E667D5A2A6B4}" type="slidenum">
              <a:rPr lang="fr-FR" smtClean="0"/>
              <a:t>‹N°›</a:t>
            </a:fld>
            <a:endParaRPr lang="fr-FR"/>
          </a:p>
        </p:txBody>
      </p:sp>
    </p:spTree>
    <p:extLst>
      <p:ext uri="{BB962C8B-B14F-4D97-AF65-F5344CB8AC3E}">
        <p14:creationId xmlns:p14="http://schemas.microsoft.com/office/powerpoint/2010/main" val="2391744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2E092F-B534-488E-BD55-0768B7E5890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E9E7193-5958-4321-AC0D-D84E7E20B3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AC7AE4D-A994-4141-8EB3-7C0CBF2BDCD9}"/>
              </a:ext>
            </a:extLst>
          </p:cNvPr>
          <p:cNvSpPr>
            <a:spLocks noGrp="1"/>
          </p:cNvSpPr>
          <p:nvPr>
            <p:ph type="dt" sz="half" idx="10"/>
          </p:nvPr>
        </p:nvSpPr>
        <p:spPr/>
        <p:txBody>
          <a:bodyPr/>
          <a:lstStyle/>
          <a:p>
            <a:fld id="{C14A0F98-8D1D-4922-BCE1-3BD5D6283173}" type="datetimeFigureOut">
              <a:rPr lang="fr-FR" smtClean="0"/>
              <a:t>22/01/2021</a:t>
            </a:fld>
            <a:endParaRPr lang="fr-FR"/>
          </a:p>
        </p:txBody>
      </p:sp>
      <p:sp>
        <p:nvSpPr>
          <p:cNvPr id="5" name="Espace réservé du pied de page 4">
            <a:extLst>
              <a:ext uri="{FF2B5EF4-FFF2-40B4-BE49-F238E27FC236}">
                <a16:creationId xmlns:a16="http://schemas.microsoft.com/office/drawing/2014/main" id="{7D7A256F-3D16-4EC1-A3AB-1E4693A31A2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37EAC71-F919-452B-8502-44E00B05FAA0}"/>
              </a:ext>
            </a:extLst>
          </p:cNvPr>
          <p:cNvSpPr>
            <a:spLocks noGrp="1"/>
          </p:cNvSpPr>
          <p:nvPr>
            <p:ph type="sldNum" sz="quarter" idx="12"/>
          </p:nvPr>
        </p:nvSpPr>
        <p:spPr/>
        <p:txBody>
          <a:bodyPr/>
          <a:lstStyle/>
          <a:p>
            <a:fld id="{EAD88DDE-86DC-4A1A-B8B9-E667D5A2A6B4}" type="slidenum">
              <a:rPr lang="fr-FR" smtClean="0"/>
              <a:t>‹N°›</a:t>
            </a:fld>
            <a:endParaRPr lang="fr-FR"/>
          </a:p>
        </p:txBody>
      </p:sp>
    </p:spTree>
    <p:extLst>
      <p:ext uri="{BB962C8B-B14F-4D97-AF65-F5344CB8AC3E}">
        <p14:creationId xmlns:p14="http://schemas.microsoft.com/office/powerpoint/2010/main" val="2740236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C4D1A4-4BA4-4C78-BE90-E13E7C18777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87BBD2D-3889-480F-9580-9171E75726A2}"/>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F3B93CB-CFD6-425A-A662-C261D7FACFF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478CA6A-2E28-411D-B36A-60C7FF132B98}"/>
              </a:ext>
            </a:extLst>
          </p:cNvPr>
          <p:cNvSpPr>
            <a:spLocks noGrp="1"/>
          </p:cNvSpPr>
          <p:nvPr>
            <p:ph type="dt" sz="half" idx="10"/>
          </p:nvPr>
        </p:nvSpPr>
        <p:spPr/>
        <p:txBody>
          <a:bodyPr/>
          <a:lstStyle/>
          <a:p>
            <a:fld id="{C14A0F98-8D1D-4922-BCE1-3BD5D6283173}" type="datetimeFigureOut">
              <a:rPr lang="fr-FR" smtClean="0"/>
              <a:t>22/01/2021</a:t>
            </a:fld>
            <a:endParaRPr lang="fr-FR"/>
          </a:p>
        </p:txBody>
      </p:sp>
      <p:sp>
        <p:nvSpPr>
          <p:cNvPr id="6" name="Espace réservé du pied de page 5">
            <a:extLst>
              <a:ext uri="{FF2B5EF4-FFF2-40B4-BE49-F238E27FC236}">
                <a16:creationId xmlns:a16="http://schemas.microsoft.com/office/drawing/2014/main" id="{B43D6420-CC6A-446B-8104-0DF558F44A3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981C696-6E75-4000-9AEE-3902EAE9799B}"/>
              </a:ext>
            </a:extLst>
          </p:cNvPr>
          <p:cNvSpPr>
            <a:spLocks noGrp="1"/>
          </p:cNvSpPr>
          <p:nvPr>
            <p:ph type="sldNum" sz="quarter" idx="12"/>
          </p:nvPr>
        </p:nvSpPr>
        <p:spPr/>
        <p:txBody>
          <a:bodyPr/>
          <a:lstStyle/>
          <a:p>
            <a:fld id="{EAD88DDE-86DC-4A1A-B8B9-E667D5A2A6B4}" type="slidenum">
              <a:rPr lang="fr-FR" smtClean="0"/>
              <a:t>‹N°›</a:t>
            </a:fld>
            <a:endParaRPr lang="fr-FR"/>
          </a:p>
        </p:txBody>
      </p:sp>
    </p:spTree>
    <p:extLst>
      <p:ext uri="{BB962C8B-B14F-4D97-AF65-F5344CB8AC3E}">
        <p14:creationId xmlns:p14="http://schemas.microsoft.com/office/powerpoint/2010/main" val="4037142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0DB7D1-714E-40A2-90B2-6449CFC4088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AB0F1D0-BE6B-4ECC-B147-743E38D0A5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C3A0CAB-2EDA-451A-BB1C-30C58113C1C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77BD4A1-0D78-41E5-95A3-61E8B4DA76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EEE89C1-189E-4164-8197-01EF9774374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5FD6C69-A019-4288-9B9B-EBF6730AFBC1}"/>
              </a:ext>
            </a:extLst>
          </p:cNvPr>
          <p:cNvSpPr>
            <a:spLocks noGrp="1"/>
          </p:cNvSpPr>
          <p:nvPr>
            <p:ph type="dt" sz="half" idx="10"/>
          </p:nvPr>
        </p:nvSpPr>
        <p:spPr/>
        <p:txBody>
          <a:bodyPr/>
          <a:lstStyle/>
          <a:p>
            <a:fld id="{C14A0F98-8D1D-4922-BCE1-3BD5D6283173}" type="datetimeFigureOut">
              <a:rPr lang="fr-FR" smtClean="0"/>
              <a:t>22/01/2021</a:t>
            </a:fld>
            <a:endParaRPr lang="fr-FR"/>
          </a:p>
        </p:txBody>
      </p:sp>
      <p:sp>
        <p:nvSpPr>
          <p:cNvPr id="8" name="Espace réservé du pied de page 7">
            <a:extLst>
              <a:ext uri="{FF2B5EF4-FFF2-40B4-BE49-F238E27FC236}">
                <a16:creationId xmlns:a16="http://schemas.microsoft.com/office/drawing/2014/main" id="{DF8814AE-C569-4A60-8E53-DE49763D3C2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9FB68CE-BB7B-4BF2-837E-40701D69D967}"/>
              </a:ext>
            </a:extLst>
          </p:cNvPr>
          <p:cNvSpPr>
            <a:spLocks noGrp="1"/>
          </p:cNvSpPr>
          <p:nvPr>
            <p:ph type="sldNum" sz="quarter" idx="12"/>
          </p:nvPr>
        </p:nvSpPr>
        <p:spPr/>
        <p:txBody>
          <a:bodyPr/>
          <a:lstStyle/>
          <a:p>
            <a:fld id="{EAD88DDE-86DC-4A1A-B8B9-E667D5A2A6B4}" type="slidenum">
              <a:rPr lang="fr-FR" smtClean="0"/>
              <a:t>‹N°›</a:t>
            </a:fld>
            <a:endParaRPr lang="fr-FR"/>
          </a:p>
        </p:txBody>
      </p:sp>
    </p:spTree>
    <p:extLst>
      <p:ext uri="{BB962C8B-B14F-4D97-AF65-F5344CB8AC3E}">
        <p14:creationId xmlns:p14="http://schemas.microsoft.com/office/powerpoint/2010/main" val="4171945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9E991B-15C5-41A0-A1A3-50391DBBEF3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5818FC7-B64E-4C14-B1EE-2C8A96CCE149}"/>
              </a:ext>
            </a:extLst>
          </p:cNvPr>
          <p:cNvSpPr>
            <a:spLocks noGrp="1"/>
          </p:cNvSpPr>
          <p:nvPr>
            <p:ph type="dt" sz="half" idx="10"/>
          </p:nvPr>
        </p:nvSpPr>
        <p:spPr/>
        <p:txBody>
          <a:bodyPr/>
          <a:lstStyle/>
          <a:p>
            <a:fld id="{C14A0F98-8D1D-4922-BCE1-3BD5D6283173}" type="datetimeFigureOut">
              <a:rPr lang="fr-FR" smtClean="0"/>
              <a:t>22/01/2021</a:t>
            </a:fld>
            <a:endParaRPr lang="fr-FR"/>
          </a:p>
        </p:txBody>
      </p:sp>
      <p:sp>
        <p:nvSpPr>
          <p:cNvPr id="4" name="Espace réservé du pied de page 3">
            <a:extLst>
              <a:ext uri="{FF2B5EF4-FFF2-40B4-BE49-F238E27FC236}">
                <a16:creationId xmlns:a16="http://schemas.microsoft.com/office/drawing/2014/main" id="{F09823BC-583C-4D5D-9AE0-A864D654835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E6C4734-4BA2-430F-BCD2-B983F00B20FD}"/>
              </a:ext>
            </a:extLst>
          </p:cNvPr>
          <p:cNvSpPr>
            <a:spLocks noGrp="1"/>
          </p:cNvSpPr>
          <p:nvPr>
            <p:ph type="sldNum" sz="quarter" idx="12"/>
          </p:nvPr>
        </p:nvSpPr>
        <p:spPr/>
        <p:txBody>
          <a:bodyPr/>
          <a:lstStyle/>
          <a:p>
            <a:fld id="{EAD88DDE-86DC-4A1A-B8B9-E667D5A2A6B4}" type="slidenum">
              <a:rPr lang="fr-FR" smtClean="0"/>
              <a:t>‹N°›</a:t>
            </a:fld>
            <a:endParaRPr lang="fr-FR"/>
          </a:p>
        </p:txBody>
      </p:sp>
    </p:spTree>
    <p:extLst>
      <p:ext uri="{BB962C8B-B14F-4D97-AF65-F5344CB8AC3E}">
        <p14:creationId xmlns:p14="http://schemas.microsoft.com/office/powerpoint/2010/main" val="1905929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36D4A4-AED7-41D3-939E-AC18BF0359B0}"/>
              </a:ext>
            </a:extLst>
          </p:cNvPr>
          <p:cNvSpPr>
            <a:spLocks noGrp="1"/>
          </p:cNvSpPr>
          <p:nvPr>
            <p:ph type="dt" sz="half" idx="10"/>
          </p:nvPr>
        </p:nvSpPr>
        <p:spPr/>
        <p:txBody>
          <a:bodyPr/>
          <a:lstStyle/>
          <a:p>
            <a:fld id="{C14A0F98-8D1D-4922-BCE1-3BD5D6283173}" type="datetimeFigureOut">
              <a:rPr lang="fr-FR" smtClean="0"/>
              <a:t>22/01/2021</a:t>
            </a:fld>
            <a:endParaRPr lang="fr-FR"/>
          </a:p>
        </p:txBody>
      </p:sp>
      <p:sp>
        <p:nvSpPr>
          <p:cNvPr id="3" name="Espace réservé du pied de page 2">
            <a:extLst>
              <a:ext uri="{FF2B5EF4-FFF2-40B4-BE49-F238E27FC236}">
                <a16:creationId xmlns:a16="http://schemas.microsoft.com/office/drawing/2014/main" id="{5B1530D5-7653-4269-B220-62460034421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6B429E6-47AB-4A90-859C-30B061186A56}"/>
              </a:ext>
            </a:extLst>
          </p:cNvPr>
          <p:cNvSpPr>
            <a:spLocks noGrp="1"/>
          </p:cNvSpPr>
          <p:nvPr>
            <p:ph type="sldNum" sz="quarter" idx="12"/>
          </p:nvPr>
        </p:nvSpPr>
        <p:spPr/>
        <p:txBody>
          <a:bodyPr/>
          <a:lstStyle/>
          <a:p>
            <a:fld id="{EAD88DDE-86DC-4A1A-B8B9-E667D5A2A6B4}" type="slidenum">
              <a:rPr lang="fr-FR" smtClean="0"/>
              <a:t>‹N°›</a:t>
            </a:fld>
            <a:endParaRPr lang="fr-FR"/>
          </a:p>
        </p:txBody>
      </p:sp>
    </p:spTree>
    <p:extLst>
      <p:ext uri="{BB962C8B-B14F-4D97-AF65-F5344CB8AC3E}">
        <p14:creationId xmlns:p14="http://schemas.microsoft.com/office/powerpoint/2010/main" val="3256954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D59F40-D44B-4D22-9098-D87362CB382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D4202A6-B0AB-4B2B-AE02-BA07BE3166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14D185C-3FDF-45B5-87AE-3849E5FCE5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A5ED4D4-7A9D-4672-84B9-A9B27F129543}"/>
              </a:ext>
            </a:extLst>
          </p:cNvPr>
          <p:cNvSpPr>
            <a:spLocks noGrp="1"/>
          </p:cNvSpPr>
          <p:nvPr>
            <p:ph type="dt" sz="half" idx="10"/>
          </p:nvPr>
        </p:nvSpPr>
        <p:spPr/>
        <p:txBody>
          <a:bodyPr/>
          <a:lstStyle/>
          <a:p>
            <a:fld id="{C14A0F98-8D1D-4922-BCE1-3BD5D6283173}" type="datetimeFigureOut">
              <a:rPr lang="fr-FR" smtClean="0"/>
              <a:t>22/01/2021</a:t>
            </a:fld>
            <a:endParaRPr lang="fr-FR"/>
          </a:p>
        </p:txBody>
      </p:sp>
      <p:sp>
        <p:nvSpPr>
          <p:cNvPr id="6" name="Espace réservé du pied de page 5">
            <a:extLst>
              <a:ext uri="{FF2B5EF4-FFF2-40B4-BE49-F238E27FC236}">
                <a16:creationId xmlns:a16="http://schemas.microsoft.com/office/drawing/2014/main" id="{1837F9B6-D823-463C-B3AD-E94B76E2574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D467663-0EA6-45D9-AFC1-9712AD5C368C}"/>
              </a:ext>
            </a:extLst>
          </p:cNvPr>
          <p:cNvSpPr>
            <a:spLocks noGrp="1"/>
          </p:cNvSpPr>
          <p:nvPr>
            <p:ph type="sldNum" sz="quarter" idx="12"/>
          </p:nvPr>
        </p:nvSpPr>
        <p:spPr/>
        <p:txBody>
          <a:bodyPr/>
          <a:lstStyle/>
          <a:p>
            <a:fld id="{EAD88DDE-86DC-4A1A-B8B9-E667D5A2A6B4}" type="slidenum">
              <a:rPr lang="fr-FR" smtClean="0"/>
              <a:t>‹N°›</a:t>
            </a:fld>
            <a:endParaRPr lang="fr-FR"/>
          </a:p>
        </p:txBody>
      </p:sp>
    </p:spTree>
    <p:extLst>
      <p:ext uri="{BB962C8B-B14F-4D97-AF65-F5344CB8AC3E}">
        <p14:creationId xmlns:p14="http://schemas.microsoft.com/office/powerpoint/2010/main" val="4029185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223D9B-70D4-4A75-B6FC-6A930E0EC27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72BB0A0-8962-4C24-9518-CF0CB9DCA2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22B0D60-D661-4699-A9D6-03A6E2A8A2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F5E32DF-D8F7-47FA-9132-E735180FACE3}"/>
              </a:ext>
            </a:extLst>
          </p:cNvPr>
          <p:cNvSpPr>
            <a:spLocks noGrp="1"/>
          </p:cNvSpPr>
          <p:nvPr>
            <p:ph type="dt" sz="half" idx="10"/>
          </p:nvPr>
        </p:nvSpPr>
        <p:spPr/>
        <p:txBody>
          <a:bodyPr/>
          <a:lstStyle/>
          <a:p>
            <a:fld id="{C14A0F98-8D1D-4922-BCE1-3BD5D6283173}" type="datetimeFigureOut">
              <a:rPr lang="fr-FR" smtClean="0"/>
              <a:t>22/01/2021</a:t>
            </a:fld>
            <a:endParaRPr lang="fr-FR"/>
          </a:p>
        </p:txBody>
      </p:sp>
      <p:sp>
        <p:nvSpPr>
          <p:cNvPr id="6" name="Espace réservé du pied de page 5">
            <a:extLst>
              <a:ext uri="{FF2B5EF4-FFF2-40B4-BE49-F238E27FC236}">
                <a16:creationId xmlns:a16="http://schemas.microsoft.com/office/drawing/2014/main" id="{513E6F3F-3D7E-44E7-A083-465676859DB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52A9947-FF92-4C6E-8422-00F10E4B216D}"/>
              </a:ext>
            </a:extLst>
          </p:cNvPr>
          <p:cNvSpPr>
            <a:spLocks noGrp="1"/>
          </p:cNvSpPr>
          <p:nvPr>
            <p:ph type="sldNum" sz="quarter" idx="12"/>
          </p:nvPr>
        </p:nvSpPr>
        <p:spPr/>
        <p:txBody>
          <a:bodyPr/>
          <a:lstStyle/>
          <a:p>
            <a:fld id="{EAD88DDE-86DC-4A1A-B8B9-E667D5A2A6B4}" type="slidenum">
              <a:rPr lang="fr-FR" smtClean="0"/>
              <a:t>‹N°›</a:t>
            </a:fld>
            <a:endParaRPr lang="fr-FR"/>
          </a:p>
        </p:txBody>
      </p:sp>
    </p:spTree>
    <p:extLst>
      <p:ext uri="{BB962C8B-B14F-4D97-AF65-F5344CB8AC3E}">
        <p14:creationId xmlns:p14="http://schemas.microsoft.com/office/powerpoint/2010/main" val="522938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5EE3B81-E9A4-43E7-9370-FBA7BDFF43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F82183F-08F1-4998-800D-653AAF6352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0E7ADC0-2AAB-4C12-A0B0-AC85D44941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4A0F98-8D1D-4922-BCE1-3BD5D6283173}" type="datetimeFigureOut">
              <a:rPr lang="fr-FR" smtClean="0"/>
              <a:t>22/01/2021</a:t>
            </a:fld>
            <a:endParaRPr lang="fr-FR"/>
          </a:p>
        </p:txBody>
      </p:sp>
      <p:sp>
        <p:nvSpPr>
          <p:cNvPr id="5" name="Espace réservé du pied de page 4">
            <a:extLst>
              <a:ext uri="{FF2B5EF4-FFF2-40B4-BE49-F238E27FC236}">
                <a16:creationId xmlns:a16="http://schemas.microsoft.com/office/drawing/2014/main" id="{7DC5067B-1D61-449C-865A-86ECC1C9E3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F0573C1-E1D4-49CC-9B06-C1DFCBF731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D88DDE-86DC-4A1A-B8B9-E667D5A2A6B4}" type="slidenum">
              <a:rPr lang="fr-FR" smtClean="0"/>
              <a:t>‹N°›</a:t>
            </a:fld>
            <a:endParaRPr lang="fr-FR"/>
          </a:p>
        </p:txBody>
      </p:sp>
    </p:spTree>
    <p:extLst>
      <p:ext uri="{BB962C8B-B14F-4D97-AF65-F5344CB8AC3E}">
        <p14:creationId xmlns:p14="http://schemas.microsoft.com/office/powerpoint/2010/main" val="2803077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56102F-9573-4E10-8365-8984BF0E6C4D}"/>
              </a:ext>
            </a:extLst>
          </p:cNvPr>
          <p:cNvSpPr>
            <a:spLocks noGrp="1"/>
          </p:cNvSpPr>
          <p:nvPr>
            <p:ph type="ctrTitle"/>
          </p:nvPr>
        </p:nvSpPr>
        <p:spPr/>
        <p:txBody>
          <a:bodyPr/>
          <a:lstStyle/>
          <a:p>
            <a:r>
              <a:rPr lang="fr-FR" dirty="0"/>
              <a:t>Exercice fait en CE1-CE2</a:t>
            </a:r>
          </a:p>
        </p:txBody>
      </p:sp>
      <p:sp>
        <p:nvSpPr>
          <p:cNvPr id="3" name="Sous-titre 2">
            <a:extLst>
              <a:ext uri="{FF2B5EF4-FFF2-40B4-BE49-F238E27FC236}">
                <a16:creationId xmlns:a16="http://schemas.microsoft.com/office/drawing/2014/main" id="{DB0949F5-28BB-4476-A355-95D8542E4115}"/>
              </a:ext>
            </a:extLst>
          </p:cNvPr>
          <p:cNvSpPr>
            <a:spLocks noGrp="1"/>
          </p:cNvSpPr>
          <p:nvPr>
            <p:ph type="subTitle" idx="1"/>
          </p:nvPr>
        </p:nvSpPr>
        <p:spPr/>
        <p:txBody>
          <a:bodyPr>
            <a:normAutofit lnSpcReduction="10000"/>
          </a:bodyPr>
          <a:lstStyle/>
          <a:p>
            <a:endParaRPr lang="fr-FR" dirty="0"/>
          </a:p>
          <a:p>
            <a:r>
              <a:rPr lang="fr-FR" dirty="0"/>
              <a:t>Dans trois classes de l’école Jacques Brel à Mérignies</a:t>
            </a:r>
          </a:p>
          <a:p>
            <a:endParaRPr lang="fr-FR" dirty="0"/>
          </a:p>
          <a:p>
            <a:r>
              <a:rPr lang="fr-FR" dirty="0"/>
              <a:t>Auteur : Miche Gouy (michel.gouy@yahoo.fr)</a:t>
            </a:r>
          </a:p>
        </p:txBody>
      </p:sp>
    </p:spTree>
    <p:extLst>
      <p:ext uri="{BB962C8B-B14F-4D97-AF65-F5344CB8AC3E}">
        <p14:creationId xmlns:p14="http://schemas.microsoft.com/office/powerpoint/2010/main" val="2468309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D9210C-A023-4850-9B49-49798CE988ED}"/>
              </a:ext>
            </a:extLst>
          </p:cNvPr>
          <p:cNvSpPr>
            <a:spLocks noGrp="1"/>
          </p:cNvSpPr>
          <p:nvPr>
            <p:ph type="title"/>
          </p:nvPr>
        </p:nvSpPr>
        <p:spPr/>
        <p:txBody>
          <a:bodyPr/>
          <a:lstStyle/>
          <a:p>
            <a:pPr algn="ctr"/>
            <a:r>
              <a:rPr lang="fr-FR" dirty="0"/>
              <a:t>On joue à cartes vues</a:t>
            </a:r>
          </a:p>
        </p:txBody>
      </p:sp>
      <p:sp>
        <p:nvSpPr>
          <p:cNvPr id="3" name="Espace réservé du contenu 2">
            <a:extLst>
              <a:ext uri="{FF2B5EF4-FFF2-40B4-BE49-F238E27FC236}">
                <a16:creationId xmlns:a16="http://schemas.microsoft.com/office/drawing/2014/main" id="{6E1C6DB3-EFBB-41D8-885D-80B2FAE3D21C}"/>
              </a:ext>
            </a:extLst>
          </p:cNvPr>
          <p:cNvSpPr>
            <a:spLocks noGrp="1"/>
          </p:cNvSpPr>
          <p:nvPr>
            <p:ph idx="1"/>
          </p:nvPr>
        </p:nvSpPr>
        <p:spPr/>
        <p:txBody>
          <a:bodyPr/>
          <a:lstStyle/>
          <a:p>
            <a:endParaRPr lang="fr-FR" dirty="0"/>
          </a:p>
          <a:p>
            <a:pPr marL="0" indent="0" algn="ctr">
              <a:buNone/>
            </a:pPr>
            <a:r>
              <a:rPr lang="fr-FR" dirty="0"/>
              <a:t> Un élève joue pour Noémie et Simon. Il doit m’affronter (je joue le rôle d’Ewen et Océane). </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235920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 52" descr="Une image contenant dessin, horloge, signe&#10;&#10;Description générée automatiquement">
            <a:extLst>
              <a:ext uri="{FF2B5EF4-FFF2-40B4-BE49-F238E27FC236}">
                <a16:creationId xmlns:a16="http://schemas.microsoft.com/office/drawing/2014/main" id="{94450E27-A4C4-49A1-AA1A-4948B0A879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4369" y="4112382"/>
            <a:ext cx="1725722" cy="2663398"/>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id="{4BEFBA16-9B30-4D76-B87B-524B352D74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3139" y="4979369"/>
            <a:ext cx="1725722" cy="2663398"/>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68687" y="4979369"/>
            <a:ext cx="1725722" cy="2663398"/>
          </a:xfrm>
          <a:prstGeom prst="rect">
            <a:avLst/>
          </a:prstGeom>
        </p:spPr>
      </p:pic>
      <p:pic>
        <p:nvPicPr>
          <p:cNvPr id="59" name="Image 58">
            <a:extLst>
              <a:ext uri="{FF2B5EF4-FFF2-40B4-BE49-F238E27FC236}">
                <a16:creationId xmlns:a16="http://schemas.microsoft.com/office/drawing/2014/main" id="{9D0765F4-2F0E-4231-9672-15CE897F86D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6187" y="3880389"/>
            <a:ext cx="1725722" cy="2663398"/>
          </a:xfrm>
          <a:prstGeom prst="rect">
            <a:avLst/>
          </a:prstGeom>
        </p:spPr>
      </p:pic>
      <p:pic>
        <p:nvPicPr>
          <p:cNvPr id="61" name="Image 60">
            <a:extLst>
              <a:ext uri="{FF2B5EF4-FFF2-40B4-BE49-F238E27FC236}">
                <a16:creationId xmlns:a16="http://schemas.microsoft.com/office/drawing/2014/main" id="{D6D3ACD8-D67B-4C40-8277-CFFB4D10F04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94369" y="2097301"/>
            <a:ext cx="1725722" cy="2663398"/>
          </a:xfrm>
          <a:prstGeom prst="rect">
            <a:avLst/>
          </a:prstGeom>
        </p:spPr>
      </p:pic>
      <p:pic>
        <p:nvPicPr>
          <p:cNvPr id="63" name="Image 62">
            <a:extLst>
              <a:ext uri="{FF2B5EF4-FFF2-40B4-BE49-F238E27FC236}">
                <a16:creationId xmlns:a16="http://schemas.microsoft.com/office/drawing/2014/main" id="{834544C3-AC9F-4D59-8185-F72D2EE3D8A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33139" y="0"/>
            <a:ext cx="1725722" cy="2663398"/>
          </a:xfrm>
          <a:prstGeom prst="rect">
            <a:avLst/>
          </a:prstGeom>
        </p:spPr>
      </p:pic>
      <p:pic>
        <p:nvPicPr>
          <p:cNvPr id="65" name="Image 64" descr="Une image contenant dessin, horloge, signe&#10;&#10;Description générée automatiquement">
            <a:extLst>
              <a:ext uri="{FF2B5EF4-FFF2-40B4-BE49-F238E27FC236}">
                <a16:creationId xmlns:a16="http://schemas.microsoft.com/office/drawing/2014/main" id="{E995DDBF-CB8F-4C42-92E3-5788A1EFC63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6187" y="1704358"/>
            <a:ext cx="1725722" cy="2663398"/>
          </a:xfrm>
          <a:prstGeom prst="rect">
            <a:avLst/>
          </a:prstGeom>
        </p:spPr>
      </p:pic>
      <p:pic>
        <p:nvPicPr>
          <p:cNvPr id="67" name="Image 66" descr="Une image contenant dessin&#10;&#10;Description générée automatiquement">
            <a:extLst>
              <a:ext uri="{FF2B5EF4-FFF2-40B4-BE49-F238E27FC236}">
                <a16:creationId xmlns:a16="http://schemas.microsoft.com/office/drawing/2014/main" id="{94F3DC8C-9BF8-46C5-A55E-EFA1755EECA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430488" y="-3926"/>
            <a:ext cx="1725722" cy="2663398"/>
          </a:xfrm>
          <a:prstGeom prst="rect">
            <a:avLst/>
          </a:prstGeom>
        </p:spPr>
      </p:pic>
      <p:sp>
        <p:nvSpPr>
          <p:cNvPr id="2" name="ZoneTexte 1">
            <a:extLst>
              <a:ext uri="{FF2B5EF4-FFF2-40B4-BE49-F238E27FC236}">
                <a16:creationId xmlns:a16="http://schemas.microsoft.com/office/drawing/2014/main" id="{F395A92D-423B-42B3-9E17-7BE94D9CD620}"/>
              </a:ext>
            </a:extLst>
          </p:cNvPr>
          <p:cNvSpPr txBox="1"/>
          <p:nvPr/>
        </p:nvSpPr>
        <p:spPr>
          <a:xfrm>
            <a:off x="4002524" y="2847975"/>
            <a:ext cx="2760226" cy="2031325"/>
          </a:xfrm>
          <a:prstGeom prst="rect">
            <a:avLst/>
          </a:prstGeom>
          <a:noFill/>
        </p:spPr>
        <p:txBody>
          <a:bodyPr wrap="square" rtlCol="0">
            <a:spAutoFit/>
          </a:bodyPr>
          <a:lstStyle/>
          <a:p>
            <a:r>
              <a:rPr lang="fr-FR" dirty="0"/>
              <a:t>                Noémie</a:t>
            </a:r>
          </a:p>
          <a:p>
            <a:endParaRPr lang="fr-FR" dirty="0"/>
          </a:p>
          <a:p>
            <a:endParaRPr lang="fr-FR" dirty="0"/>
          </a:p>
          <a:p>
            <a:r>
              <a:rPr lang="fr-FR" dirty="0"/>
              <a:t>Olga                             Ewen</a:t>
            </a:r>
          </a:p>
          <a:p>
            <a:endParaRPr lang="fr-FR" dirty="0"/>
          </a:p>
          <a:p>
            <a:endParaRPr lang="fr-FR" dirty="0"/>
          </a:p>
          <a:p>
            <a:r>
              <a:rPr lang="fr-FR" dirty="0"/>
              <a:t>                   Simon       </a:t>
            </a:r>
          </a:p>
        </p:txBody>
      </p:sp>
      <p:sp>
        <p:nvSpPr>
          <p:cNvPr id="3" name="ZoneTexte 2">
            <a:extLst>
              <a:ext uri="{FF2B5EF4-FFF2-40B4-BE49-F238E27FC236}">
                <a16:creationId xmlns:a16="http://schemas.microsoft.com/office/drawing/2014/main" id="{4A85D4EA-2E40-4D96-A86A-B4FF83CD8BC8}"/>
              </a:ext>
            </a:extLst>
          </p:cNvPr>
          <p:cNvSpPr txBox="1"/>
          <p:nvPr/>
        </p:nvSpPr>
        <p:spPr>
          <a:xfrm>
            <a:off x="8433786" y="399495"/>
            <a:ext cx="3364637" cy="646331"/>
          </a:xfrm>
          <a:prstGeom prst="rect">
            <a:avLst/>
          </a:prstGeom>
          <a:noFill/>
        </p:spPr>
        <p:txBody>
          <a:bodyPr wrap="square" rtlCol="0">
            <a:spAutoFit/>
          </a:bodyPr>
          <a:lstStyle/>
          <a:p>
            <a:pPr algn="ctr"/>
            <a:r>
              <a:rPr lang="fr-FR" dirty="0"/>
              <a:t>Peux-tu me battre 2/0 sachant que Simon entame?</a:t>
            </a:r>
          </a:p>
        </p:txBody>
      </p:sp>
    </p:spTree>
    <p:extLst>
      <p:ext uri="{BB962C8B-B14F-4D97-AF65-F5344CB8AC3E}">
        <p14:creationId xmlns:p14="http://schemas.microsoft.com/office/powerpoint/2010/main" val="3937946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F51F190-82F2-4DCD-8F9C-3079FED80402}"/>
              </a:ext>
            </a:extLst>
          </p:cNvPr>
          <p:cNvSpPr txBox="1"/>
          <p:nvPr/>
        </p:nvSpPr>
        <p:spPr>
          <a:xfrm>
            <a:off x="1216241" y="1544715"/>
            <a:ext cx="9641149" cy="1077218"/>
          </a:xfrm>
          <a:prstGeom prst="rect">
            <a:avLst/>
          </a:prstGeom>
          <a:noFill/>
        </p:spPr>
        <p:txBody>
          <a:bodyPr wrap="square" rtlCol="0">
            <a:spAutoFit/>
          </a:bodyPr>
          <a:lstStyle/>
          <a:p>
            <a:pPr algn="ctr"/>
            <a:r>
              <a:rPr lang="fr-FR" sz="3200" dirty="0"/>
              <a:t>Les élèves qui essayent jouent correctement et mettent le 6 puisque je m’abstiens de mettre le 7</a:t>
            </a:r>
          </a:p>
        </p:txBody>
      </p:sp>
    </p:spTree>
    <p:extLst>
      <p:ext uri="{BB962C8B-B14F-4D97-AF65-F5344CB8AC3E}">
        <p14:creationId xmlns:p14="http://schemas.microsoft.com/office/powerpoint/2010/main" val="1339849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A98D69E-43EA-4657-9F60-8311D85C9ACD}"/>
              </a:ext>
            </a:extLst>
          </p:cNvPr>
          <p:cNvSpPr txBox="1"/>
          <p:nvPr/>
        </p:nvSpPr>
        <p:spPr>
          <a:xfrm>
            <a:off x="1589103" y="1597981"/>
            <a:ext cx="8886547" cy="1600438"/>
          </a:xfrm>
          <a:prstGeom prst="rect">
            <a:avLst/>
          </a:prstGeom>
          <a:noFill/>
        </p:spPr>
        <p:txBody>
          <a:bodyPr wrap="square" rtlCol="0">
            <a:spAutoFit/>
          </a:bodyPr>
          <a:lstStyle/>
          <a:p>
            <a:endParaRPr lang="fr-FR" dirty="0"/>
          </a:p>
          <a:p>
            <a:pPr algn="ctr"/>
            <a:r>
              <a:rPr lang="fr-FR" sz="4000" dirty="0"/>
              <a:t>Je pose désormais la même question dans le cas suivant : </a:t>
            </a:r>
          </a:p>
        </p:txBody>
      </p:sp>
    </p:spTree>
    <p:extLst>
      <p:ext uri="{BB962C8B-B14F-4D97-AF65-F5344CB8AC3E}">
        <p14:creationId xmlns:p14="http://schemas.microsoft.com/office/powerpoint/2010/main" val="3404682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 52" descr="Une image contenant dessin, horloge, signe&#10;&#10;Description générée automatiquement">
            <a:extLst>
              <a:ext uri="{FF2B5EF4-FFF2-40B4-BE49-F238E27FC236}">
                <a16:creationId xmlns:a16="http://schemas.microsoft.com/office/drawing/2014/main" id="{94450E27-A4C4-49A1-AA1A-4948B0A879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4369" y="4112382"/>
            <a:ext cx="1725722" cy="2663398"/>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id="{4BEFBA16-9B30-4D76-B87B-524B352D74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3139" y="4979369"/>
            <a:ext cx="1725722" cy="2663398"/>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68687" y="4979369"/>
            <a:ext cx="1725722" cy="2663398"/>
          </a:xfrm>
          <a:prstGeom prst="rect">
            <a:avLst/>
          </a:prstGeom>
        </p:spPr>
      </p:pic>
      <p:pic>
        <p:nvPicPr>
          <p:cNvPr id="59" name="Image 58">
            <a:extLst>
              <a:ext uri="{FF2B5EF4-FFF2-40B4-BE49-F238E27FC236}">
                <a16:creationId xmlns:a16="http://schemas.microsoft.com/office/drawing/2014/main" id="{9D0765F4-2F0E-4231-9672-15CE897F86D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5917" y="2780683"/>
            <a:ext cx="1725722" cy="2663398"/>
          </a:xfrm>
          <a:prstGeom prst="rect">
            <a:avLst/>
          </a:prstGeom>
        </p:spPr>
      </p:pic>
      <p:pic>
        <p:nvPicPr>
          <p:cNvPr id="61" name="Image 60">
            <a:extLst>
              <a:ext uri="{FF2B5EF4-FFF2-40B4-BE49-F238E27FC236}">
                <a16:creationId xmlns:a16="http://schemas.microsoft.com/office/drawing/2014/main" id="{D6D3ACD8-D67B-4C40-8277-CFFB4D10F04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5814" y="1668848"/>
            <a:ext cx="1725722" cy="2663398"/>
          </a:xfrm>
          <a:prstGeom prst="rect">
            <a:avLst/>
          </a:prstGeom>
        </p:spPr>
      </p:pic>
      <p:pic>
        <p:nvPicPr>
          <p:cNvPr id="63" name="Image 62">
            <a:extLst>
              <a:ext uri="{FF2B5EF4-FFF2-40B4-BE49-F238E27FC236}">
                <a16:creationId xmlns:a16="http://schemas.microsoft.com/office/drawing/2014/main" id="{834544C3-AC9F-4D59-8185-F72D2EE3D8A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33139" y="0"/>
            <a:ext cx="1725722" cy="2663398"/>
          </a:xfrm>
          <a:prstGeom prst="rect">
            <a:avLst/>
          </a:prstGeom>
        </p:spPr>
      </p:pic>
      <p:pic>
        <p:nvPicPr>
          <p:cNvPr id="65" name="Image 64" descr="Une image contenant dessin, horloge, signe&#10;&#10;Description générée automatiquement">
            <a:extLst>
              <a:ext uri="{FF2B5EF4-FFF2-40B4-BE49-F238E27FC236}">
                <a16:creationId xmlns:a16="http://schemas.microsoft.com/office/drawing/2014/main" id="{E995DDBF-CB8F-4C42-92E3-5788A1EFC63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754160" y="2215902"/>
            <a:ext cx="1725722" cy="2663398"/>
          </a:xfrm>
          <a:prstGeom prst="rect">
            <a:avLst/>
          </a:prstGeom>
        </p:spPr>
      </p:pic>
      <p:pic>
        <p:nvPicPr>
          <p:cNvPr id="67" name="Image 66" descr="Une image contenant dessin&#10;&#10;Description générée automatiquement">
            <a:extLst>
              <a:ext uri="{FF2B5EF4-FFF2-40B4-BE49-F238E27FC236}">
                <a16:creationId xmlns:a16="http://schemas.microsoft.com/office/drawing/2014/main" id="{94F3DC8C-9BF8-46C5-A55E-EFA1755EECA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430488" y="-3926"/>
            <a:ext cx="1725722" cy="2663398"/>
          </a:xfrm>
          <a:prstGeom prst="rect">
            <a:avLst/>
          </a:prstGeom>
        </p:spPr>
      </p:pic>
      <p:sp>
        <p:nvSpPr>
          <p:cNvPr id="2" name="ZoneTexte 1">
            <a:extLst>
              <a:ext uri="{FF2B5EF4-FFF2-40B4-BE49-F238E27FC236}">
                <a16:creationId xmlns:a16="http://schemas.microsoft.com/office/drawing/2014/main" id="{F395A92D-423B-42B3-9E17-7BE94D9CD620}"/>
              </a:ext>
            </a:extLst>
          </p:cNvPr>
          <p:cNvSpPr txBox="1"/>
          <p:nvPr/>
        </p:nvSpPr>
        <p:spPr>
          <a:xfrm>
            <a:off x="4002524" y="2847975"/>
            <a:ext cx="2760226" cy="2031325"/>
          </a:xfrm>
          <a:prstGeom prst="rect">
            <a:avLst/>
          </a:prstGeom>
          <a:noFill/>
        </p:spPr>
        <p:txBody>
          <a:bodyPr wrap="square" rtlCol="0">
            <a:spAutoFit/>
          </a:bodyPr>
          <a:lstStyle/>
          <a:p>
            <a:r>
              <a:rPr lang="fr-FR" dirty="0"/>
              <a:t>                Noémie</a:t>
            </a:r>
          </a:p>
          <a:p>
            <a:endParaRPr lang="fr-FR" dirty="0"/>
          </a:p>
          <a:p>
            <a:endParaRPr lang="fr-FR" dirty="0"/>
          </a:p>
          <a:p>
            <a:r>
              <a:rPr lang="fr-FR" dirty="0"/>
              <a:t>Olga                             Ewen</a:t>
            </a:r>
          </a:p>
          <a:p>
            <a:endParaRPr lang="fr-FR" dirty="0"/>
          </a:p>
          <a:p>
            <a:endParaRPr lang="fr-FR" dirty="0"/>
          </a:p>
          <a:p>
            <a:r>
              <a:rPr lang="fr-FR" dirty="0"/>
              <a:t>                   Simon       </a:t>
            </a:r>
          </a:p>
        </p:txBody>
      </p:sp>
    </p:spTree>
    <p:extLst>
      <p:ext uri="{BB962C8B-B14F-4D97-AF65-F5344CB8AC3E}">
        <p14:creationId xmlns:p14="http://schemas.microsoft.com/office/powerpoint/2010/main" val="952843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F51F190-82F2-4DCD-8F9C-3079FED80402}"/>
              </a:ext>
            </a:extLst>
          </p:cNvPr>
          <p:cNvSpPr txBox="1"/>
          <p:nvPr/>
        </p:nvSpPr>
        <p:spPr>
          <a:xfrm>
            <a:off x="1216241" y="1544715"/>
            <a:ext cx="9641149" cy="2062103"/>
          </a:xfrm>
          <a:prstGeom prst="rect">
            <a:avLst/>
          </a:prstGeom>
          <a:noFill/>
        </p:spPr>
        <p:txBody>
          <a:bodyPr wrap="square" rtlCol="0">
            <a:spAutoFit/>
          </a:bodyPr>
          <a:lstStyle/>
          <a:p>
            <a:pPr algn="ctr"/>
            <a:r>
              <a:rPr lang="fr-FR" sz="3200" dirty="0"/>
              <a:t>Tous les élèves qui m’affrontent ont beau essayé, ils n’y arrivent pas. </a:t>
            </a:r>
          </a:p>
          <a:p>
            <a:pPr algn="ctr"/>
            <a:endParaRPr lang="fr-FR" sz="3200" dirty="0"/>
          </a:p>
          <a:p>
            <a:pPr algn="ctr"/>
            <a:r>
              <a:rPr lang="fr-FR" sz="3200" dirty="0"/>
              <a:t>Question Pourquoi?</a:t>
            </a:r>
          </a:p>
        </p:txBody>
      </p:sp>
    </p:spTree>
    <p:extLst>
      <p:ext uri="{BB962C8B-B14F-4D97-AF65-F5344CB8AC3E}">
        <p14:creationId xmlns:p14="http://schemas.microsoft.com/office/powerpoint/2010/main" val="1216638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44FDFFF-E7D0-433C-BA18-D08DAB7D2EA7}"/>
              </a:ext>
            </a:extLst>
          </p:cNvPr>
          <p:cNvSpPr txBox="1"/>
          <p:nvPr/>
        </p:nvSpPr>
        <p:spPr>
          <a:xfrm>
            <a:off x="1331650" y="1118586"/>
            <a:ext cx="9694416" cy="3970318"/>
          </a:xfrm>
          <a:prstGeom prst="rect">
            <a:avLst/>
          </a:prstGeom>
          <a:noFill/>
        </p:spPr>
        <p:txBody>
          <a:bodyPr wrap="square" rtlCol="0">
            <a:spAutoFit/>
          </a:bodyPr>
          <a:lstStyle/>
          <a:p>
            <a:r>
              <a:rPr lang="fr-FR" dirty="0"/>
              <a:t>	Si un élève de CE2 (il est vrai surdoué) a vite compris que c’était impossible de gagner deux fois dans le second cas, il faudra plus de temps et c’est bien normal pour le reste des élèves pour comprendre ce qui se passe.</a:t>
            </a:r>
          </a:p>
          <a:p>
            <a:endParaRPr lang="fr-FR" dirty="0"/>
          </a:p>
          <a:p>
            <a:r>
              <a:rPr lang="fr-FR" dirty="0"/>
              <a:t>	Pour ce faire, j’ai travaillé avec eux sur la place du nombre 7 par rapport aux nombres 6 et 8. </a:t>
            </a:r>
          </a:p>
          <a:p>
            <a:endParaRPr lang="fr-FR" dirty="0"/>
          </a:p>
          <a:p>
            <a:r>
              <a:rPr lang="fr-FR" dirty="0"/>
              <a:t>	Au final, cet exercice a fait prendre conscience aux trois professeurs d’école avec qui le test a été fait de l’intérêt d’introduire le jeu dans leur enseignement.</a:t>
            </a:r>
          </a:p>
          <a:p>
            <a:endParaRPr lang="fr-FR" dirty="0"/>
          </a:p>
          <a:p>
            <a:endParaRPr lang="fr-FR" dirty="0"/>
          </a:p>
          <a:p>
            <a:endParaRPr lang="fr-FR" dirty="0"/>
          </a:p>
          <a:p>
            <a:endParaRPr lang="fr-FR" dirty="0"/>
          </a:p>
          <a:p>
            <a:r>
              <a:rPr lang="fr-FR" dirty="0"/>
              <a:t>Remarque : Il est amusant de relater cette  réflexion d ’une des enseignantes : « Je ne pensais pas qu’un inspecteur était capable d’autant de pédagogie avec des élèves »!!</a:t>
            </a:r>
          </a:p>
        </p:txBody>
      </p:sp>
    </p:spTree>
    <p:extLst>
      <p:ext uri="{BB962C8B-B14F-4D97-AF65-F5344CB8AC3E}">
        <p14:creationId xmlns:p14="http://schemas.microsoft.com/office/powerpoint/2010/main" val="228103098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112</Words>
  <Application>Microsoft Office PowerPoint</Application>
  <PresentationFormat>Grand écran</PresentationFormat>
  <Paragraphs>39</Paragraphs>
  <Slides>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Calibri Light</vt:lpstr>
      <vt:lpstr>Thème Office</vt:lpstr>
      <vt:lpstr>Exercice fait en CE1-CE2</vt:lpstr>
      <vt:lpstr>On joue à cartes vues</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Exercice fait en CE1-CE2</dc:title>
  <dc:creator>Michel Gouy</dc:creator>
  <cp:lastModifiedBy>utilisateur</cp:lastModifiedBy>
  <cp:revision>7</cp:revision>
  <dcterms:created xsi:type="dcterms:W3CDTF">2020-11-05T20:18:08Z</dcterms:created>
  <dcterms:modified xsi:type="dcterms:W3CDTF">2021-01-22T14:32:26Z</dcterms:modified>
</cp:coreProperties>
</file>