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839C92-ED9E-4D1B-9D62-FDF2CF388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38CE65D-E20D-4EA6-BC6D-05567032F4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B795BB-C23D-40B4-9CC4-D372CD5C6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BDDFB-4DDE-4364-9006-600EE4F678E5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0E0AFC-1B35-48E3-B0DB-D9F8B6E8B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B7217C-BC9F-4B8E-A0B8-E6C00C825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833E-CFCC-44E8-A844-F9E8CB203B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899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4CACC3-F340-493D-AAA2-690B05923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1393073-7199-491A-87D5-87C03F13BF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B8D022-1D9D-47A9-84B7-A903862BB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BDDFB-4DDE-4364-9006-600EE4F678E5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F48D38-B9F6-467F-AC98-866F482BA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095D06-607B-4EF2-BD4C-98456EE88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833E-CFCC-44E8-A844-F9E8CB203B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07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226572F-A8B4-4EAB-BEDB-179A2E9B7E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9ECF790-EF16-4E80-A242-06733BD272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35C89F-5525-48A8-9F7A-A497D251F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BDDFB-4DDE-4364-9006-600EE4F678E5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A443DA-638E-4773-8368-A14834DE9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3EE4409-E84C-40AE-ADC2-37E242FEF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833E-CFCC-44E8-A844-F9E8CB203B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299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DC4111-F3D0-479C-8E2D-9CDA9AF74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BB12B4-C76B-4AB4-ABB7-DA5F0964B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F1A05C-8F1F-4FAB-A0F8-8933B6D8D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BDDFB-4DDE-4364-9006-600EE4F678E5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4F6D21-031A-48DC-A992-F7CD749C4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96F93B-5F7F-4B18-8E68-42C67910D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833E-CFCC-44E8-A844-F9E8CB203B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233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9041CA-36F0-4A93-98CD-64FEA5A6F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8FFC6B2-595F-46C8-BEB7-72063F2BC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631053-8514-49AD-A7B9-393120EFC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BDDFB-4DDE-4364-9006-600EE4F678E5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75A807-F256-4181-A458-D2CD478C1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E19A14-626E-4288-B86C-46EBBF34E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833E-CFCC-44E8-A844-F9E8CB203B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126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A7A126-58D8-4226-86C1-B54276E88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F255FE-4C74-4050-B726-D0495618AE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101E4B1-4281-4099-904F-CA11868A5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5E4FB32-D25D-4395-9153-4DB008AD7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BDDFB-4DDE-4364-9006-600EE4F678E5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DF52620-6DEC-4428-944C-690372A92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47E8D3-7598-4BE1-A199-85B298B78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833E-CFCC-44E8-A844-F9E8CB203B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515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785ADA-79AC-4047-892E-82DE40FC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45E06E-A5CE-49C8-AD5C-4D9973C05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1BCED09-1E0C-4080-A27A-2055F6FC9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A092CE9-FCD2-4DED-A298-400847E7FC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3603EA0-22BB-40AB-B2E9-9FA84DF6C4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33BD968-C9A3-4A28-BF94-12BF58766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BDDFB-4DDE-4364-9006-600EE4F678E5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071A3FC-0543-449C-837C-43060BF13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6B5E098-D533-4B2C-A3F9-4071E2AF2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833E-CFCC-44E8-A844-F9E8CB203B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64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F28E7A-62E0-4BB8-8AD4-A02F7F81D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3D20B94-5059-4CD7-A2A5-22D1F225A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BDDFB-4DDE-4364-9006-600EE4F678E5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F6AACC2-9E36-4FBC-8B84-17523A6DA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52423FB-0F9C-43C0-B789-36ED2749F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833E-CFCC-44E8-A844-F9E8CB203B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96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2DE8A2B-C162-4490-A71E-6BF0C56D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BDDFB-4DDE-4364-9006-600EE4F678E5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8955D66-8310-49B1-AEA1-0D3CF3330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8518040-7106-4F94-A7E2-95CA08981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833E-CFCC-44E8-A844-F9E8CB203B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455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32F7E8-96CE-4A04-9C25-1117DBF0D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985034-7193-4A13-AF95-333266A2D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2D82040-8B6C-4FC5-A6B1-8B46421C99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1D7638-E5F3-405A-B39D-3D6E11445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BDDFB-4DDE-4364-9006-600EE4F678E5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474CFA-EFA5-4988-A85A-22B0B8A01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D0F1846-F0A3-483C-8638-3D225BAA1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833E-CFCC-44E8-A844-F9E8CB203B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196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B32082-890E-442E-8AF4-69619CF69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9E027DB-ECCB-4DA7-8DAB-322593232B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8FE8DF4-B08D-4FD1-A53F-B6A33CDD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E5643D-FFF8-4C97-B0B7-1A7403EE3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BDDFB-4DDE-4364-9006-600EE4F678E5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7D2DABF-00CD-4CF5-A028-A1D055C6D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425B86-35B3-4929-A5FD-6BA9B1F91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833E-CFCC-44E8-A844-F9E8CB203B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004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34D86C1-B9E6-4680-9AFD-711FD6C23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A2489FC-655C-4F24-99E8-1A395444C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3EA3B48-8722-4FAB-AB82-B4AFEBF6A7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BDDFB-4DDE-4364-9006-600EE4F678E5}" type="datetimeFigureOut">
              <a:rPr lang="fr-FR" smtClean="0"/>
              <a:t>22/01/2021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26403F-BD16-4D04-9EAA-58EC9FF9A4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312295-AFD0-407D-B6CD-277CF7091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F833E-CFCC-44E8-A844-F9E8CB203B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436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CC0FD1-19EB-44C4-A3C7-A53939179B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Autour du score d’une partie, d’un ensemble de parties.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A09C2C2-ABF8-43B3-AD66-FA17CDDF46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r>
              <a:rPr lang="fr-FR" b="1" dirty="0"/>
              <a:t>Auteur</a:t>
            </a:r>
            <a:r>
              <a:rPr lang="fr-FR" dirty="0"/>
              <a:t> : Michel Gouy (michel.gouy@ac-lille.fr)</a:t>
            </a:r>
          </a:p>
        </p:txBody>
      </p:sp>
    </p:spTree>
    <p:extLst>
      <p:ext uri="{BB962C8B-B14F-4D97-AF65-F5344CB8AC3E}">
        <p14:creationId xmlns:p14="http://schemas.microsoft.com/office/powerpoint/2010/main" val="822450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13D04C-3020-48D0-BCF3-A715EFEDD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Avertissement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584D9F-F4A6-43C5-8BE3-3E5C16AA0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pPr marL="0" indent="0" algn="ctr">
              <a:buNone/>
            </a:pPr>
            <a:r>
              <a:rPr lang="fr-FR" dirty="0"/>
              <a:t>Ce travail suppose que les élèves connaissent le fait que chaque équipe compte en fin de partie le nombre de levées gagnées par chaque camp. </a:t>
            </a:r>
          </a:p>
        </p:txBody>
      </p:sp>
    </p:spTree>
    <p:extLst>
      <p:ext uri="{BB962C8B-B14F-4D97-AF65-F5344CB8AC3E}">
        <p14:creationId xmlns:p14="http://schemas.microsoft.com/office/powerpoint/2010/main" val="3616319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E2BECB-AAE0-4F78-BF09-F73B398A2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Score d’une partie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58A12F-5E60-4424-917F-BC6E8FBB3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1) Océane et Ewen l’ont emporté 6/3. Est-ce possible? Pourquoi?</a:t>
            </a:r>
          </a:p>
          <a:p>
            <a:endParaRPr lang="fr-FR" dirty="0"/>
          </a:p>
          <a:p>
            <a:r>
              <a:rPr lang="fr-FR" dirty="0"/>
              <a:t>2) Océane et Ewen l’ont emporté avec un écart de </a:t>
            </a:r>
            <a:r>
              <a:rPr lang="fr-FR" b="1" dirty="0"/>
              <a:t>trois</a:t>
            </a:r>
            <a:r>
              <a:rPr lang="fr-FR" dirty="0"/>
              <a:t> points. Est-ce possible?</a:t>
            </a:r>
          </a:p>
          <a:p>
            <a:endParaRPr lang="fr-FR" dirty="0"/>
          </a:p>
          <a:p>
            <a:r>
              <a:rPr lang="fr-FR" dirty="0"/>
              <a:t>3) Océane et Ewen l’ont emporté. Ils ont trois fois plus de points que la seconde équipe. Quel est le score de la partie? </a:t>
            </a:r>
          </a:p>
        </p:txBody>
      </p:sp>
    </p:spTree>
    <p:extLst>
      <p:ext uri="{BB962C8B-B14F-4D97-AF65-F5344CB8AC3E}">
        <p14:creationId xmlns:p14="http://schemas.microsoft.com/office/powerpoint/2010/main" val="2947356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54FB9-7E96-4C2B-90EE-D8DAC739D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Voici les résultats partiels des quatre parties disputées par les Equipes 1 et 2 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93F56C41-600A-4745-8B4C-E4A1466C98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483674"/>
              </p:ext>
            </p:extLst>
          </p:nvPr>
        </p:nvGraphicFramePr>
        <p:xfrm>
          <a:off x="1495147" y="2393796"/>
          <a:ext cx="8763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00956195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8186968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82934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415758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7172967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EQ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Total EQ1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Total EQ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321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Partie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225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Partie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59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Partie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05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Partie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11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484535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38D9744C-928F-4697-AF0B-9AA5F0A02607}"/>
              </a:ext>
            </a:extLst>
          </p:cNvPr>
          <p:cNvSpPr txBox="1"/>
          <p:nvPr/>
        </p:nvSpPr>
        <p:spPr>
          <a:xfrm>
            <a:off x="1495147" y="5175682"/>
            <a:ext cx="8687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Compléter le tableau</a:t>
            </a:r>
          </a:p>
        </p:txBody>
      </p:sp>
    </p:spTree>
    <p:extLst>
      <p:ext uri="{BB962C8B-B14F-4D97-AF65-F5344CB8AC3E}">
        <p14:creationId xmlns:p14="http://schemas.microsoft.com/office/powerpoint/2010/main" val="2253375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A725AF-BC05-4A02-836C-DBC65B2FD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Deux questions supplémentaires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F7E9084-6AC9-46A8-AA06-21760AD54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endParaRPr lang="fr-FR" sz="3200" dirty="0"/>
          </a:p>
          <a:p>
            <a:pPr marL="514350" indent="-514350">
              <a:buAutoNum type="arabicParenR"/>
            </a:pPr>
            <a:r>
              <a:rPr lang="fr-FR" sz="3200" dirty="0"/>
              <a:t>A l’issue de cinq parties le score est le suivant   26/12 pour l’équipe 1. Est-ce possible? Pourquoi?</a:t>
            </a:r>
          </a:p>
          <a:p>
            <a:pPr marL="514350" indent="-514350">
              <a:buAutoNum type="arabicParenR"/>
            </a:pPr>
            <a:endParaRPr lang="fr-FR" sz="3200" dirty="0"/>
          </a:p>
          <a:p>
            <a:pPr marL="514350" indent="-514350">
              <a:buAutoNum type="arabicParenR"/>
            </a:pPr>
            <a:r>
              <a:rPr lang="fr-FR" sz="3200" dirty="0"/>
              <a:t>Quel est le total des points si sept parties sont disputées?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037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54FB9-7E96-4C2B-90EE-D8DAC739D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Voici les résultats partiels des quatre parties disputées par les Equipes 1 et 2 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93F56C41-600A-4745-8B4C-E4A1466C98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3395692"/>
              </p:ext>
            </p:extLst>
          </p:nvPr>
        </p:nvGraphicFramePr>
        <p:xfrm>
          <a:off x="1495147" y="2393796"/>
          <a:ext cx="8763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500">
                  <a:extLst>
                    <a:ext uri="{9D8B030D-6E8A-4147-A177-3AD203B41FA5}">
                      <a16:colId xmlns:a16="http://schemas.microsoft.com/office/drawing/2014/main" val="300956195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481869689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382934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112839678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34157588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17172967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EQ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Score de EQ1/EQ2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Total EQ1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Total EQ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321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Partie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Gagné de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225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Partie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Perdu de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59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Partie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Perdu de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05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Partie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Gagné de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11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484535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38D9744C-928F-4697-AF0B-9AA5F0A02607}"/>
              </a:ext>
            </a:extLst>
          </p:cNvPr>
          <p:cNvSpPr txBox="1"/>
          <p:nvPr/>
        </p:nvSpPr>
        <p:spPr>
          <a:xfrm>
            <a:off x="1495147" y="5175682"/>
            <a:ext cx="8687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/>
              <a:t>Compléter le tableau</a:t>
            </a:r>
          </a:p>
        </p:txBody>
      </p:sp>
    </p:spTree>
    <p:extLst>
      <p:ext uri="{BB962C8B-B14F-4D97-AF65-F5344CB8AC3E}">
        <p14:creationId xmlns:p14="http://schemas.microsoft.com/office/powerpoint/2010/main" val="2468046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E54FB9-7E96-4C2B-90EE-D8DAC739D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Voici les résultats partiels des quatre parties disputées par les Equipes 1 et 2 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93F56C41-600A-4745-8B4C-E4A1466C98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326475"/>
              </p:ext>
            </p:extLst>
          </p:nvPr>
        </p:nvGraphicFramePr>
        <p:xfrm>
          <a:off x="1495147" y="2393796"/>
          <a:ext cx="8763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500">
                  <a:extLst>
                    <a:ext uri="{9D8B030D-6E8A-4147-A177-3AD203B41FA5}">
                      <a16:colId xmlns:a16="http://schemas.microsoft.com/office/drawing/2014/main" val="3009561953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481869689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3829340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2112839678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34157588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17172967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EQ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Score de EQ1/EQ2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Total EQ1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Total EQ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2321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Partie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225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Partie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759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Partie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605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Partie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11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484535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38D9744C-928F-4697-AF0B-9AA5F0A02607}"/>
              </a:ext>
            </a:extLst>
          </p:cNvPr>
          <p:cNvSpPr txBox="1"/>
          <p:nvPr/>
        </p:nvSpPr>
        <p:spPr>
          <a:xfrm>
            <a:off x="1495147" y="5175682"/>
            <a:ext cx="86875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Compléter le tableau sachant que dans la colonne Score EQ1/EQ2, il y a quatre expressions différentes. </a:t>
            </a:r>
          </a:p>
        </p:txBody>
      </p:sp>
    </p:spTree>
    <p:extLst>
      <p:ext uri="{BB962C8B-B14F-4D97-AF65-F5344CB8AC3E}">
        <p14:creationId xmlns:p14="http://schemas.microsoft.com/office/powerpoint/2010/main" val="37838173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284</Words>
  <Application>Microsoft Office PowerPoint</Application>
  <PresentationFormat>Grand écran</PresentationFormat>
  <Paragraphs>67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Autour du score d’une partie, d’un ensemble de parties. </vt:lpstr>
      <vt:lpstr>Avertissement</vt:lpstr>
      <vt:lpstr>Score d’une partie</vt:lpstr>
      <vt:lpstr>Voici les résultats partiels des quatre parties disputées par les Equipes 1 et 2 </vt:lpstr>
      <vt:lpstr>Deux questions supplémentaires</vt:lpstr>
      <vt:lpstr>Voici les résultats partiels des quatre parties disputées par les Equipes 1 et 2 </vt:lpstr>
      <vt:lpstr>Voici les résultats partiels des quatre parties disputées par les Equipes 1 et 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Autour du score d’une partie, d’un ensemble de parties.</dc:title>
  <dc:creator>Michel Gouy</dc:creator>
  <cp:lastModifiedBy>utilisateur</cp:lastModifiedBy>
  <cp:revision>5</cp:revision>
  <dcterms:created xsi:type="dcterms:W3CDTF">2021-01-05T16:01:29Z</dcterms:created>
  <dcterms:modified xsi:type="dcterms:W3CDTF">2021-01-22T14:29:54Z</dcterms:modified>
</cp:coreProperties>
</file>