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534" r:id="rId3"/>
    <p:sldId id="327" r:id="rId4"/>
    <p:sldId id="535" r:id="rId5"/>
    <p:sldId id="536" r:id="rId6"/>
    <p:sldId id="527" r:id="rId7"/>
    <p:sldId id="531" r:id="rId8"/>
    <p:sldId id="532" r:id="rId9"/>
    <p:sldId id="528" r:id="rId10"/>
    <p:sldId id="529" r:id="rId11"/>
    <p:sldId id="530" r:id="rId12"/>
    <p:sldId id="53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F9B7A-7FE1-4F37-8510-1608E088546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E3E1B-C1FC-40F9-8D23-887FB4C7AD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96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6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7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85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8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862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9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6988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10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37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11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3D1E05D-C836-48A6-8A4D-8C6F56FAF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F2505096-D7FE-4DC2-B2D1-2C55DCE0FF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61FEEC-C129-44B3-8A70-B3FE28C61E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68F6B-384F-4313-9D00-901CF3D3ECB9}" type="slidenum">
              <a:t>12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821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F6B97-7700-47D7-B7EC-8CA1B83D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48D2F4-578C-4727-B16E-AA21B5C50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743602-712E-4ACE-B8E3-097123DD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0C30B7-BE13-4F47-8B9C-2B00E170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02EB1E-4781-4015-84D8-7711B37A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38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A583B-851C-44D5-9900-0B6C89F5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7272D1-F4EC-44CC-8D23-94228B731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4D260C-CF89-4C33-84EC-C0BE1E8BF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FBC285-04D4-4E25-A3E2-52AF3F96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C07145-99B3-4648-A61F-571F0EF4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38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716CC1-090C-4388-8F24-6C6C0903C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EC0A9F-733D-43B5-9DE5-C79B8C08C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FC5A74-4370-43AC-9608-386CBBC41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318A79-3CE4-4296-8CF4-001B93E9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BABFE-805C-4E24-8CF5-3FE9814B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20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6770F1-2171-4FE8-8D25-8A0BF66A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77CEF5-71B9-485E-B0BC-108604C65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02AD-5F27-4669-906D-332D830A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CC8A90-7287-454E-9022-0A4C1B57A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319314-CF3F-4299-83FF-B309C6A7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22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A2E8A-DBB2-4FAA-9389-A1046210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7E2300-56D4-4321-B413-882C77750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9086EC-E617-4E56-BDC3-87E12C58C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E402A8-F4B5-4D5E-ACA2-8BD0908FA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025781-1119-4213-A1F0-266BB5EF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5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FD491-55DA-4C62-A4B8-59A84FED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7FD7A-7AF4-4C5C-8986-39D99C1CA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A94EF5-E2E0-4910-A24B-88EA5E837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FE7D84-8BB1-4DE6-8DF2-98FC964F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81454F-5F24-47BF-8F86-07379041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136881-BCD4-4C4A-921B-77E55D07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15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B1A643-C5BE-4A43-AF06-FAA0ACC2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86F9A5-FE23-4878-AE20-0A503AB5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52833C-22FE-4FFF-809F-508EC0436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6F2F472-471F-44F9-AC65-7A0ECEF1E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51EB04-78A5-4D1A-9997-40B84A6AD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A93DA2-1C1B-45C0-B515-11D0CD7C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3A0F8B-860D-49A0-937A-3CE733CB4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7B08FF0-34B2-4A74-B6A1-43221922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76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11BF0-5ACD-418D-8CEC-557416AE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E14085-B125-4187-AF2C-3A5CA442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994C30-35EC-41BA-932D-573F3EB8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D9F5C4-8F85-4135-BA6C-617D55AE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52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D0760C-3D81-4F9A-8B83-ED316617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FA9263-68FF-4EFE-9FFD-F938347C9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EB86CB-B724-4A49-A16B-1390F97C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30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ED32A-E4A2-4204-B3E2-B767DEEF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E61C28-9418-4C35-90C4-A3E73FC3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C0E622-2DCB-4919-9C6E-646ACB63A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0A7622-B1CA-47E5-A35E-D5AA405D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38A936-B81D-4548-A6B5-17D3E5DA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6E0792-64A9-4727-9216-4914CDCD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6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65B52-8D86-4A52-8898-037E6FAEC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02CA7E-F531-4A7C-9A72-D1C83A725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CEB9A1-935D-404C-B2B0-DE45767FD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B808EF-3499-4122-A1BC-F476A3A6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FCCAC4-C10D-49FA-B5A0-707CB769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CA8BDA-A757-4BB5-9645-8C54E795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63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C11156-A9B3-4EE8-A0C0-E1D3AB30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0A06D9-FDBB-4190-850F-D7E6D1D30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9BB36-C31A-4B6D-962E-0E164CE06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FF43-3F07-40E3-9953-36AA66F3D6C4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503CE3-FA6C-47EA-B0B0-5A832DF34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62723E-BBD0-4689-AF48-C518AB00F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9186-F011-45D3-B04B-EDA729A10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8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13" Type="http://schemas.openxmlformats.org/officeDocument/2006/relationships/image" Target="../media/image54.jpeg"/><Relationship Id="rId3" Type="http://schemas.openxmlformats.org/officeDocument/2006/relationships/image" Target="../media/image34.jpeg"/><Relationship Id="rId7" Type="http://schemas.openxmlformats.org/officeDocument/2006/relationships/image" Target="../media/image45.jpeg"/><Relationship Id="rId12" Type="http://schemas.openxmlformats.org/officeDocument/2006/relationships/image" Target="../media/image5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11" Type="http://schemas.openxmlformats.org/officeDocument/2006/relationships/image" Target="../media/image52.jpeg"/><Relationship Id="rId5" Type="http://schemas.openxmlformats.org/officeDocument/2006/relationships/image" Target="../media/image40.jpeg"/><Relationship Id="rId15" Type="http://schemas.openxmlformats.org/officeDocument/2006/relationships/image" Target="../media/image56.gif"/><Relationship Id="rId10" Type="http://schemas.openxmlformats.org/officeDocument/2006/relationships/image" Target="../media/image51.jpeg"/><Relationship Id="rId4" Type="http://schemas.openxmlformats.org/officeDocument/2006/relationships/image" Target="../media/image35.jpeg"/><Relationship Id="rId9" Type="http://schemas.openxmlformats.org/officeDocument/2006/relationships/image" Target="../media/image50.jpeg"/><Relationship Id="rId14" Type="http://schemas.openxmlformats.org/officeDocument/2006/relationships/image" Target="../media/image5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13" Type="http://schemas.openxmlformats.org/officeDocument/2006/relationships/image" Target="../media/image58.jpeg"/><Relationship Id="rId18" Type="http://schemas.openxmlformats.org/officeDocument/2006/relationships/image" Target="../media/image41.gif"/><Relationship Id="rId3" Type="http://schemas.openxmlformats.org/officeDocument/2006/relationships/image" Target="../media/image48.jpeg"/><Relationship Id="rId7" Type="http://schemas.openxmlformats.org/officeDocument/2006/relationships/image" Target="../media/image37.jpeg"/><Relationship Id="rId12" Type="http://schemas.openxmlformats.org/officeDocument/2006/relationships/image" Target="../media/image47.jpeg"/><Relationship Id="rId17" Type="http://schemas.openxmlformats.org/officeDocument/2006/relationships/image" Target="../media/image54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2.jpeg"/><Relationship Id="rId20" Type="http://schemas.openxmlformats.org/officeDocument/2006/relationships/image" Target="../media/image6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6.jpeg"/><Relationship Id="rId5" Type="http://schemas.openxmlformats.org/officeDocument/2006/relationships/image" Target="../media/image34.jpeg"/><Relationship Id="rId15" Type="http://schemas.openxmlformats.org/officeDocument/2006/relationships/image" Target="../media/image51.jpeg"/><Relationship Id="rId10" Type="http://schemas.openxmlformats.org/officeDocument/2006/relationships/image" Target="../media/image40.jpeg"/><Relationship Id="rId19" Type="http://schemas.openxmlformats.org/officeDocument/2006/relationships/image" Target="../media/image56.gif"/><Relationship Id="rId4" Type="http://schemas.openxmlformats.org/officeDocument/2006/relationships/image" Target="../media/image57.jpeg"/><Relationship Id="rId9" Type="http://schemas.openxmlformats.org/officeDocument/2006/relationships/image" Target="../media/image39.jpeg"/><Relationship Id="rId14" Type="http://schemas.openxmlformats.org/officeDocument/2006/relationships/image" Target="../media/image5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jpeg"/><Relationship Id="rId13" Type="http://schemas.openxmlformats.org/officeDocument/2006/relationships/image" Target="../media/image45.jpeg"/><Relationship Id="rId18" Type="http://schemas.openxmlformats.org/officeDocument/2006/relationships/image" Target="../media/image35.jpeg"/><Relationship Id="rId3" Type="http://schemas.openxmlformats.org/officeDocument/2006/relationships/image" Target="../media/image61.jpeg"/><Relationship Id="rId7" Type="http://schemas.openxmlformats.org/officeDocument/2006/relationships/image" Target="../media/image59.jpeg"/><Relationship Id="rId12" Type="http://schemas.openxmlformats.org/officeDocument/2006/relationships/image" Target="../media/image42.jpeg"/><Relationship Id="rId17" Type="http://schemas.openxmlformats.org/officeDocument/2006/relationships/image" Target="../media/image65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jpeg"/><Relationship Id="rId11" Type="http://schemas.openxmlformats.org/officeDocument/2006/relationships/image" Target="../media/image53.jpeg"/><Relationship Id="rId5" Type="http://schemas.openxmlformats.org/officeDocument/2006/relationships/image" Target="../media/image62.jpeg"/><Relationship Id="rId15" Type="http://schemas.openxmlformats.org/officeDocument/2006/relationships/image" Target="../media/image34.jpeg"/><Relationship Id="rId10" Type="http://schemas.openxmlformats.org/officeDocument/2006/relationships/image" Target="../media/image50.jpeg"/><Relationship Id="rId19" Type="http://schemas.openxmlformats.org/officeDocument/2006/relationships/image" Target="../media/image60.jpeg"/><Relationship Id="rId4" Type="http://schemas.openxmlformats.org/officeDocument/2006/relationships/image" Target="../media/image58.jpeg"/><Relationship Id="rId9" Type="http://schemas.openxmlformats.org/officeDocument/2006/relationships/image" Target="../media/image64.jpeg"/><Relationship Id="rId1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jpe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32" Type="http://schemas.openxmlformats.org/officeDocument/2006/relationships/image" Target="../media/image31.jpg"/><Relationship Id="rId5" Type="http://schemas.openxmlformats.org/officeDocument/2006/relationships/image" Target="../media/image4.jpe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31" Type="http://schemas.openxmlformats.org/officeDocument/2006/relationships/image" Target="../media/image30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8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1.gif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1.gif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1.gif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13" Type="http://schemas.openxmlformats.org/officeDocument/2006/relationships/image" Target="../media/image48.jpeg"/><Relationship Id="rId3" Type="http://schemas.openxmlformats.org/officeDocument/2006/relationships/image" Target="../media/image34.jpeg"/><Relationship Id="rId7" Type="http://schemas.openxmlformats.org/officeDocument/2006/relationships/image" Target="../media/image40.jpeg"/><Relationship Id="rId12" Type="http://schemas.openxmlformats.org/officeDocument/2006/relationships/image" Target="../media/image4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11" Type="http://schemas.openxmlformats.org/officeDocument/2006/relationships/image" Target="../media/image46.jpeg"/><Relationship Id="rId5" Type="http://schemas.openxmlformats.org/officeDocument/2006/relationships/image" Target="../media/image38.jpeg"/><Relationship Id="rId15" Type="http://schemas.openxmlformats.org/officeDocument/2006/relationships/image" Target="../media/image41.gif"/><Relationship Id="rId10" Type="http://schemas.openxmlformats.org/officeDocument/2006/relationships/image" Target="../media/image45.jpeg"/><Relationship Id="rId4" Type="http://schemas.openxmlformats.org/officeDocument/2006/relationships/image" Target="../media/image37.jpeg"/><Relationship Id="rId9" Type="http://schemas.openxmlformats.org/officeDocument/2006/relationships/image" Target="../media/image44.jpeg"/><Relationship Id="rId14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A7E9A-4E32-4ADB-B848-7F4B82526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Autour de l’addition</a:t>
            </a:r>
          </a:p>
        </p:txBody>
      </p:sp>
    </p:spTree>
    <p:extLst>
      <p:ext uri="{BB962C8B-B14F-4D97-AF65-F5344CB8AC3E}">
        <p14:creationId xmlns:p14="http://schemas.microsoft.com/office/powerpoint/2010/main" val="388368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358" y="328308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8.jpg">
            <a:extLst>
              <a:ext uri="{FF2B5EF4-FFF2-40B4-BE49-F238E27FC236}">
                <a16:creationId xmlns:a16="http://schemas.microsoft.com/office/drawing/2014/main" id="{0D491E12-65C4-4959-9A80-AE38263F9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23" y="2824017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:a16="http://schemas.microsoft.com/office/drawing/2014/main" id="{4FEB5186-0A7D-4B3D-A925-114241B615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0009" y="412311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1" name="Image 20" descr="20.jpg">
            <a:extLst>
              <a:ext uri="{FF2B5EF4-FFF2-40B4-BE49-F238E27FC236}">
                <a16:creationId xmlns:a16="http://schemas.microsoft.com/office/drawing/2014/main" id="{DDBA96AA-FAAB-43A1-BF49-47D2EDDB9A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7621" y="5233786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3" name="Image 22" descr="22.jpg">
            <a:extLst>
              <a:ext uri="{FF2B5EF4-FFF2-40B4-BE49-F238E27FC236}">
                <a16:creationId xmlns:a16="http://schemas.microsoft.com/office/drawing/2014/main" id="{96CC9531-D685-426E-858A-F5DCE40287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62" y="1281464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7" name="Image 26" descr="26.jpg">
            <a:extLst>
              <a:ext uri="{FF2B5EF4-FFF2-40B4-BE49-F238E27FC236}">
                <a16:creationId xmlns:a16="http://schemas.microsoft.com/office/drawing/2014/main" id="{22392971-7B04-4AFF-B79F-1A182E1458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0009" y="1032058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7" name="Image 46" descr="46.jpg">
            <a:extLst>
              <a:ext uri="{FF2B5EF4-FFF2-40B4-BE49-F238E27FC236}">
                <a16:creationId xmlns:a16="http://schemas.microsoft.com/office/drawing/2014/main" id="{B7D625E2-5A8A-4C87-B7EF-A5B9FC38EA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823" y="4286249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8" name="Image 47" descr="47.jpg">
            <a:extLst>
              <a:ext uri="{FF2B5EF4-FFF2-40B4-BE49-F238E27FC236}">
                <a16:creationId xmlns:a16="http://schemas.microsoft.com/office/drawing/2014/main" id="{67FCF1E7-B844-400A-ACEE-44B33A3EAB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24893" y="324151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9" name="Image 48" descr="48.jpg">
            <a:extLst>
              <a:ext uri="{FF2B5EF4-FFF2-40B4-BE49-F238E27FC236}">
                <a16:creationId xmlns:a16="http://schemas.microsoft.com/office/drawing/2014/main" id="{E13BD21B-6E0E-4928-9387-A66F8D492E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46596" y="5233786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1" name="Image 50" descr="50.jpg">
            <a:extLst>
              <a:ext uri="{FF2B5EF4-FFF2-40B4-BE49-F238E27FC236}">
                <a16:creationId xmlns:a16="http://schemas.microsoft.com/office/drawing/2014/main" id="{B3FB5E07-401D-48A6-ABD8-6B217C96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13005" y="2547792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2" name="Image 51" descr="51.jpg">
            <a:extLst>
              <a:ext uri="{FF2B5EF4-FFF2-40B4-BE49-F238E27FC236}">
                <a16:creationId xmlns:a16="http://schemas.microsoft.com/office/drawing/2014/main" id="{CC79F084-B8D0-4E5B-939B-5171A5B93D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85571" y="5233786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3" name="Image 52" descr="52.jpg">
            <a:extLst>
              <a:ext uri="{FF2B5EF4-FFF2-40B4-BE49-F238E27FC236}">
                <a16:creationId xmlns:a16="http://schemas.microsoft.com/office/drawing/2014/main" id="{568B6D2A-39E9-4E20-8BDC-0F7A58F8B30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43133" y="324151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5" name="Image 55" descr="reflechi2.gif">
            <a:extLst>
              <a:ext uri="{FF2B5EF4-FFF2-40B4-BE49-F238E27FC236}">
                <a16:creationId xmlns:a16="http://schemas.microsoft.com/office/drawing/2014/main" id="{BCFEA190-DAA8-4BEC-A594-5E1BEBDDFB7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27783" y="324151"/>
            <a:ext cx="773820" cy="115212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1D4C733E-C479-4D76-9354-50A20D1FC504}"/>
              </a:ext>
            </a:extLst>
          </p:cNvPr>
          <p:cNvSpPr txBox="1"/>
          <p:nvPr/>
        </p:nvSpPr>
        <p:spPr>
          <a:xfrm>
            <a:off x="6533965" y="577049"/>
            <a:ext cx="4909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Simon entame. L’équipe Noémie/Simon gagne trois  fois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90FE426-AB89-4144-ACC2-32034BA54D6B}"/>
              </a:ext>
            </a:extLst>
          </p:cNvPr>
          <p:cNvSpPr txBox="1"/>
          <p:nvPr/>
        </p:nvSpPr>
        <p:spPr>
          <a:xfrm>
            <a:off x="1107621" y="2503241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249272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 descr="25.jpg">
            <a:extLst>
              <a:ext uri="{FF2B5EF4-FFF2-40B4-BE49-F238E27FC236}">
                <a16:creationId xmlns:a16="http://schemas.microsoft.com/office/drawing/2014/main" id="{5EB8FDE0-E3E5-4D99-AC57-A65ED2981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588" y="4179454"/>
            <a:ext cx="902795" cy="1391717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7" name="Image 36" descr="36.jpg">
            <a:extLst>
              <a:ext uri="{FF2B5EF4-FFF2-40B4-BE49-F238E27FC236}">
                <a16:creationId xmlns:a16="http://schemas.microsoft.com/office/drawing/2014/main" id="{5C99331D-A3C4-4CC7-83D7-AB23F1894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211" y="5489924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4737" y="173611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09.jpg">
            <a:extLst>
              <a:ext uri="{FF2B5EF4-FFF2-40B4-BE49-F238E27FC236}">
                <a16:creationId xmlns:a16="http://schemas.microsoft.com/office/drawing/2014/main" id="{033EDA97-C68C-4CD8-8A65-B485AE8654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0700" y="5489924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76AC46C5-1D28-4F66-9E77-E4A4E95580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07" y="3132655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11.jpg">
            <a:extLst>
              <a:ext uri="{FF2B5EF4-FFF2-40B4-BE49-F238E27FC236}">
                <a16:creationId xmlns:a16="http://schemas.microsoft.com/office/drawing/2014/main" id="{E11BB01B-2002-4282-A618-194019500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863" y="312237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12.jpg">
            <a:extLst>
              <a:ext uri="{FF2B5EF4-FFF2-40B4-BE49-F238E27FC236}">
                <a16:creationId xmlns:a16="http://schemas.microsoft.com/office/drawing/2014/main" id="{24E46C83-FC52-49C1-A7AC-3051BF5D4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74609" y="3326977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:a16="http://schemas.microsoft.com/office/drawing/2014/main" id="{4FEB5186-0A7D-4B3D-A925-114241B615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5857" y="5489924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4" name="Image 23" descr="23.jpg">
            <a:extLst>
              <a:ext uri="{FF2B5EF4-FFF2-40B4-BE49-F238E27FC236}">
                <a16:creationId xmlns:a16="http://schemas.microsoft.com/office/drawing/2014/main" id="{0CD60875-D304-408B-8F8E-FA2BC42E2C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93955" y="165297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5" name="Image 24" descr="24.jpg">
            <a:extLst>
              <a:ext uri="{FF2B5EF4-FFF2-40B4-BE49-F238E27FC236}">
                <a16:creationId xmlns:a16="http://schemas.microsoft.com/office/drawing/2014/main" id="{0FBA189F-5FA1-4CE8-BCBE-05D303E7E8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1354" y="4599550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5" name="Image 34" descr="34.jpg">
            <a:extLst>
              <a:ext uri="{FF2B5EF4-FFF2-40B4-BE49-F238E27FC236}">
                <a16:creationId xmlns:a16="http://schemas.microsoft.com/office/drawing/2014/main" id="{DFD90013-9987-4AA9-96C6-98C5BFE249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6967" y="1655478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8" name="Image 37" descr="37.jpg">
            <a:extLst>
              <a:ext uri="{FF2B5EF4-FFF2-40B4-BE49-F238E27FC236}">
                <a16:creationId xmlns:a16="http://schemas.microsoft.com/office/drawing/2014/main" id="{0CA28251-C5C1-41E6-890B-32435410A8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74609" y="2320374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8" name="Image 47" descr="47.jpg">
            <a:extLst>
              <a:ext uri="{FF2B5EF4-FFF2-40B4-BE49-F238E27FC236}">
                <a16:creationId xmlns:a16="http://schemas.microsoft.com/office/drawing/2014/main" id="{67FCF1E7-B844-400A-ACEE-44B33A3EABC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74609" y="1549870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9" name="Image 48" descr="48.jpg">
            <a:extLst>
              <a:ext uri="{FF2B5EF4-FFF2-40B4-BE49-F238E27FC236}">
                <a16:creationId xmlns:a16="http://schemas.microsoft.com/office/drawing/2014/main" id="{E13BD21B-6E0E-4928-9387-A66F8D492E1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19526" y="5480617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2" name="Image 51" descr="51.jpg">
            <a:extLst>
              <a:ext uri="{FF2B5EF4-FFF2-40B4-BE49-F238E27FC236}">
                <a16:creationId xmlns:a16="http://schemas.microsoft.com/office/drawing/2014/main" id="{CC79F084-B8D0-4E5B-939B-5171A5B93DF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735850" y="169142"/>
            <a:ext cx="897774" cy="1383977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4" name="Image 54" descr="reflechi.gif">
            <a:extLst>
              <a:ext uri="{FF2B5EF4-FFF2-40B4-BE49-F238E27FC236}">
                <a16:creationId xmlns:a16="http://schemas.microsoft.com/office/drawing/2014/main" id="{1B94462E-7DD7-45A1-8079-A06138ECBCF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08620" y="2346247"/>
            <a:ext cx="893286" cy="98073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5" name="Image 55" descr="reflechi2.gif">
            <a:extLst>
              <a:ext uri="{FF2B5EF4-FFF2-40B4-BE49-F238E27FC236}">
                <a16:creationId xmlns:a16="http://schemas.microsoft.com/office/drawing/2014/main" id="{BCFEA190-DAA8-4BEC-A594-5E1BEBDDFB7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34075" y="352603"/>
            <a:ext cx="773820" cy="115212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360FF555-FC62-4F17-B640-205F3158D2E6}"/>
              </a:ext>
            </a:extLst>
          </p:cNvPr>
          <p:cNvSpPr txBox="1"/>
          <p:nvPr/>
        </p:nvSpPr>
        <p:spPr>
          <a:xfrm>
            <a:off x="6725722" y="397745"/>
            <a:ext cx="52993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Simon entame. Quelle carte puis-je donner à Noémie pour que l’équipe Noémie/Simon gagne quatre fois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4F30EE49-6F65-4415-A6F7-578D2B5C74B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308474" y="181521"/>
            <a:ext cx="897774" cy="1375444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333AAFB6-6819-479E-9F69-42A27E17F3C5}"/>
              </a:ext>
            </a:extLst>
          </p:cNvPr>
          <p:cNvSpPr txBox="1"/>
          <p:nvPr/>
        </p:nvSpPr>
        <p:spPr>
          <a:xfrm>
            <a:off x="2033624" y="2383709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 descr="33.jpg">
            <a:extLst>
              <a:ext uri="{FF2B5EF4-FFF2-40B4-BE49-F238E27FC236}">
                <a16:creationId xmlns:a16="http://schemas.microsoft.com/office/drawing/2014/main" id="{3551B395-0A73-46FA-94C9-5A45AD9BE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8" y="1582653"/>
            <a:ext cx="866989" cy="133259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5" name="Image 34" descr="34.jpg">
            <a:extLst>
              <a:ext uri="{FF2B5EF4-FFF2-40B4-BE49-F238E27FC236}">
                <a16:creationId xmlns:a16="http://schemas.microsoft.com/office/drawing/2014/main" id="{DFD90013-9987-4AA9-96C6-98C5BFE24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5861" y="1519514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6" name="Image 35" descr="35.jpg">
            <a:extLst>
              <a:ext uri="{FF2B5EF4-FFF2-40B4-BE49-F238E27FC236}">
                <a16:creationId xmlns:a16="http://schemas.microsoft.com/office/drawing/2014/main" id="{63DA20B5-AEB8-4125-92B7-4C0C541EDE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945" y="194427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7" name="Image 36" descr="36.jpg">
            <a:extLst>
              <a:ext uri="{FF2B5EF4-FFF2-40B4-BE49-F238E27FC236}">
                <a16:creationId xmlns:a16="http://schemas.microsoft.com/office/drawing/2014/main" id="{5C99331D-A3C4-4CC7-83D7-AB23F1894A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5293" y="521574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8" name="Image 37" descr="37.jpg">
            <a:extLst>
              <a:ext uri="{FF2B5EF4-FFF2-40B4-BE49-F238E27FC236}">
                <a16:creationId xmlns:a16="http://schemas.microsoft.com/office/drawing/2014/main" id="{0CA28251-C5C1-41E6-890B-32435410A8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95" y="2307751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39" name="Image 38" descr="38.jpg">
            <a:extLst>
              <a:ext uri="{FF2B5EF4-FFF2-40B4-BE49-F238E27FC236}">
                <a16:creationId xmlns:a16="http://schemas.microsoft.com/office/drawing/2014/main" id="{67DC719B-2383-4DF9-8B57-F10337F387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95" y="2869147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0" name="Image 39" descr="39.jpg">
            <a:extLst>
              <a:ext uri="{FF2B5EF4-FFF2-40B4-BE49-F238E27FC236}">
                <a16:creationId xmlns:a16="http://schemas.microsoft.com/office/drawing/2014/main" id="{669DE04F-1F18-4798-892E-28ED055A2C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25861" y="2096514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47" name="Image 46" descr="46.jpg">
            <a:extLst>
              <a:ext uri="{FF2B5EF4-FFF2-40B4-BE49-F238E27FC236}">
                <a16:creationId xmlns:a16="http://schemas.microsoft.com/office/drawing/2014/main" id="{B7D625E2-5A8A-4C87-B7EF-A5B9FC38EA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43800" y="194427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1" name="Image 50" descr="50.jpg">
            <a:extLst>
              <a:ext uri="{FF2B5EF4-FFF2-40B4-BE49-F238E27FC236}">
                <a16:creationId xmlns:a16="http://schemas.microsoft.com/office/drawing/2014/main" id="{B3FB5E07-401D-48A6-ABD8-6B217C96CF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93580" y="5207426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6" name="Image 56" descr="reflechi4.jpg">
            <a:extLst>
              <a:ext uri="{FF2B5EF4-FFF2-40B4-BE49-F238E27FC236}">
                <a16:creationId xmlns:a16="http://schemas.microsoft.com/office/drawing/2014/main" id="{C27EDDE3-66B7-4EA4-8234-EB7967D8D5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478" y="401509"/>
            <a:ext cx="648071" cy="9195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Image 22" descr="22.jpg">
            <a:extLst>
              <a:ext uri="{FF2B5EF4-FFF2-40B4-BE49-F238E27FC236}">
                <a16:creationId xmlns:a16="http://schemas.microsoft.com/office/drawing/2014/main" id="{96CC9531-D685-426E-858A-F5DCE40287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71493" y="5215740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76AC46C5-1D28-4F66-9E77-E4A4E95580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13155" y="521574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21748" y="194427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7" name="Image 26" descr="26.jpg">
            <a:extLst>
              <a:ext uri="{FF2B5EF4-FFF2-40B4-BE49-F238E27FC236}">
                <a16:creationId xmlns:a16="http://schemas.microsoft.com/office/drawing/2014/main" id="{22392971-7B04-4AFF-B79F-1A182E1458B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67588" y="199079"/>
            <a:ext cx="894554" cy="1379013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8" name="Image 27" descr="27.jpg">
            <a:extLst>
              <a:ext uri="{FF2B5EF4-FFF2-40B4-BE49-F238E27FC236}">
                <a16:creationId xmlns:a16="http://schemas.microsoft.com/office/drawing/2014/main" id="{314F6548-CF83-4569-824A-A2405C20199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25861" y="2752652"/>
            <a:ext cx="907111" cy="138974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8.jpg">
            <a:extLst>
              <a:ext uri="{FF2B5EF4-FFF2-40B4-BE49-F238E27FC236}">
                <a16:creationId xmlns:a16="http://schemas.microsoft.com/office/drawing/2014/main" id="{0D491E12-65C4-4959-9A80-AE38263F980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410468" y="336347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82D606D3-1835-4DA9-A0A7-6E6358A263E7}"/>
              </a:ext>
            </a:extLst>
          </p:cNvPr>
          <p:cNvSpPr txBox="1"/>
          <p:nvPr/>
        </p:nvSpPr>
        <p:spPr>
          <a:xfrm>
            <a:off x="6905443" y="397745"/>
            <a:ext cx="4909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Océane  entame. Quelle carte puis-je donner à Océane pour que l’équipe Océane/Ewen gagne quatre fois</a:t>
            </a: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FFDA585D-E909-44C6-BFF7-95C7288D246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6988" y="3454675"/>
            <a:ext cx="897774" cy="1375444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B5BA3893-AF9A-4B3C-B9AD-EF96E472C589}"/>
              </a:ext>
            </a:extLst>
          </p:cNvPr>
          <p:cNvSpPr txBox="1"/>
          <p:nvPr/>
        </p:nvSpPr>
        <p:spPr>
          <a:xfrm>
            <a:off x="1412214" y="2624806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45066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C3270-01AB-4EA7-B220-A9E56B2B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Une nouvelle manière de jouer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323861-8AA3-49D1-964D-6AB9A03D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pPr algn="ctr"/>
            <a:r>
              <a:rPr lang="fr-FR" sz="4400" dirty="0"/>
              <a:t>Océane a distribué. C’est à elle de jouer. Cette fois l’équipe gagnante est celle qui a la somme la plus élevée dans la couleur d’entame. En cas d’égalité, c’est l’équipe qui a mis la plus grosse carte qui l’emporte. Dans tous les cas, c’est le joueur de l’équipe gagnante ayant mis la plus grande carte qui rejouera en premier. </a:t>
            </a:r>
          </a:p>
          <a:p>
            <a:pPr algn="ctr"/>
            <a:endParaRPr lang="fr-FR" sz="4400" dirty="0"/>
          </a:p>
          <a:p>
            <a:pPr marL="0" indent="0" algn="ctr">
              <a:buNone/>
            </a:pPr>
            <a:r>
              <a:rPr lang="fr-FR" dirty="0"/>
              <a:t>Illustrons ceci …</a:t>
            </a:r>
          </a:p>
        </p:txBody>
      </p:sp>
    </p:spTree>
    <p:extLst>
      <p:ext uri="{BB962C8B-B14F-4D97-AF65-F5344CB8AC3E}">
        <p14:creationId xmlns:p14="http://schemas.microsoft.com/office/powerpoint/2010/main" val="403589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147" y="3937368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965" y="5780004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585" y="3952670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074" y="3953286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891" y="217824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92" y="4119167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9" y="4087144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569" y="221176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81" y="2992674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415" y="5779388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364" y="5782740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192" y="213340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92" y="2975930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50" y="2757024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742" y="2757024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84" y="2954315"/>
            <a:ext cx="720000" cy="1111214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13" y="214163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46" y="5228916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636" y="207136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6" y="5198358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954" y="5116673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09" y="5746786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749" y="221176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654" y="5724590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585" y="1493904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42" y="5720149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023" y="1528218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20" y="172852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79" y="5714557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099" y="172853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991" y="5714557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33" y="1819544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ECDD7563-F2B2-4597-9A0B-175EE7E9A714}"/>
              </a:ext>
            </a:extLst>
          </p:cNvPr>
          <p:cNvSpPr txBox="1"/>
          <p:nvPr/>
        </p:nvSpPr>
        <p:spPr>
          <a:xfrm>
            <a:off x="4331042" y="2641839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30DF93C-D6B3-4388-8B50-959DD6A93B88}"/>
              </a:ext>
            </a:extLst>
          </p:cNvPr>
          <p:cNvSpPr txBox="1"/>
          <p:nvPr/>
        </p:nvSpPr>
        <p:spPr>
          <a:xfrm>
            <a:off x="201484" y="335280"/>
            <a:ext cx="2546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E/O l’emporte 8/6, Ewen rejoue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7DDF576-A2C6-40D1-87B5-B6CB02F5B9A1}"/>
              </a:ext>
            </a:extLst>
          </p:cNvPr>
          <p:cNvSpPr txBox="1"/>
          <p:nvPr/>
        </p:nvSpPr>
        <p:spPr>
          <a:xfrm>
            <a:off x="584145" y="368998"/>
            <a:ext cx="2055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N/S l’emporte 13/11. Simon rejoue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43BBA2-06C5-4F24-A520-2129FA42C674}"/>
              </a:ext>
            </a:extLst>
          </p:cNvPr>
          <p:cNvSpPr txBox="1"/>
          <p:nvPr/>
        </p:nvSpPr>
        <p:spPr>
          <a:xfrm>
            <a:off x="183507" y="268451"/>
            <a:ext cx="2916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Egalité 9/9. Simon ayant la plus grosse carte, son équipe gagne le point et Simon rejoue.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DD73090-E16B-48F6-8132-8B23F4ED6E93}"/>
              </a:ext>
            </a:extLst>
          </p:cNvPr>
          <p:cNvSpPr txBox="1"/>
          <p:nvPr/>
        </p:nvSpPr>
        <p:spPr>
          <a:xfrm>
            <a:off x="201484" y="981611"/>
            <a:ext cx="2419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N/S l’emporte 6/1 (le 2 rouge ne compte pas). Noémie rejoue.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6C0C3FB-9A58-41D9-A08D-AEEE21C0A215}"/>
              </a:ext>
            </a:extLst>
          </p:cNvPr>
          <p:cNvSpPr txBox="1"/>
          <p:nvPr/>
        </p:nvSpPr>
        <p:spPr>
          <a:xfrm>
            <a:off x="9641840" y="268451"/>
            <a:ext cx="234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cet instant, N/S gagne 3/1. Et on continue ainsi …</a:t>
            </a:r>
          </a:p>
        </p:txBody>
      </p:sp>
    </p:spTree>
    <p:extLst>
      <p:ext uri="{BB962C8B-B14F-4D97-AF65-F5344CB8AC3E}">
        <p14:creationId xmlns:p14="http://schemas.microsoft.com/office/powerpoint/2010/main" val="21181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33 -0.00069 L 0.01133 -0.00069 L 0.15691 -0.00069 " pathEditMode="relative" ptsTypes="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0.0331 L 0.00234 0.0331 C 0.00182 0.0368 0.00091 0.04074 0.00078 0.04467 C -0.00117 0.09699 0.00286 0.07407 -0.00065 0.09259 C -0.00143 0.19652 -0.0013 0.15717 -0.0013 0.21041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9 -0.00787 L -0.00769 -0.00787 C -0.02162 -0.01065 -0.00912 -0.0088 -0.03321 -0.00787 L -0.08711 -0.00671 C -0.09076 -0.00556 -0.09545 -0.0044 -0.09948 -0.00278 C -0.10039 -0.00231 -0.10144 -0.00208 -0.10235 -0.00139 C -0.10313 -0.00116 -0.10378 -0.00046 -0.10456 -0.00023 C -0.10625 0.00046 -0.10795 0.00116 -0.10964 0.00116 C -0.12396 0.00139 -0.13828 0.00116 -0.15248 0.00116 " pathEditMode="relative" ptsTypes="AAAAAAA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2014 L 0.0013 -0.02014 C 0.00026 -0.0294 -0.00052 -0.03449 -0.00091 -0.04352 C -0.0013 -0.05139 -0.0013 -0.05903 -0.00169 -0.0669 C -0.00182 -0.06805 -0.00248 -0.06921 -0.00248 -0.0706 C -0.00274 -0.10903 -0.00248 -0.14745 -0.00248 -0.18565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0439 L -0.00468 -0.00439 C -0.00755 -0.00347 -0.01054 -0.0037 -0.01315 -0.00162 C -0.01562 0.00047 -0.01731 0.00486 -0.01979 0.00741 C -0.02174 0.00926 -0.02369 0.01111 -0.02565 0.0132 C -0.02682 0.01459 -0.02773 0.01667 -0.0289 0.01783 C -0.03294 0.0213 -0.03385 0.01922 -0.03724 0.02361 C -0.04271 0.03056 -0.03685 0.02639 -0.04231 0.02963 C -0.04362 0.03149 -0.04492 0.0338 -0.04648 0.03542 C -0.04961 0.03889 -0.05338 0.04074 -0.05638 0.04445 C -0.05781 0.04607 -0.06536 0.05533 -0.0681 0.05764 C -0.06979 0.05926 -0.07148 0.06042 -0.07304 0.06227 C -0.07461 0.06389 -0.07578 0.06644 -0.07721 0.06806 C -0.07799 0.06899 -0.07903 0.06899 -0.07981 0.06968 C -0.0806 0.07037 -0.08138 0.07176 -0.08229 0.07246 C -0.08385 0.07408 -0.08567 0.07547 -0.08724 0.07709 C -0.08919 0.07894 -0.09114 0.08125 -0.0931 0.08287 C -0.09388 0.08357 -0.09479 0.0838 -0.09557 0.08449 C -0.09648 0.08519 -0.09726 0.08658 -0.09804 0.08727 C -0.09922 0.08843 -0.10039 0.08912 -0.10143 0.09028 C -0.10312 0.09213 -0.10468 0.09445 -0.10638 0.0963 C -0.11979 0.10926 -0.1026 0.09051 -0.11393 0.10209 C -0.11614 0.10463 -0.11823 0.10741 -0.12057 0.10949 C -0.12174 0.11065 -0.12291 0.11135 -0.12396 0.1125 C -0.12487 0.11343 -0.12565 0.11459 -0.12643 0.11551 C -0.1276 0.1169 -0.12851 0.11875 -0.12981 0.11991 C -0.1319 0.12223 -0.13437 0.12338 -0.13646 0.12593 C -0.14218 0.13287 -0.13489 0.12454 -0.1431 0.13172 C -0.15013 0.13797 -0.14075 0.13102 -0.14804 0.13912 C -0.14935 0.14074 -0.15091 0.14098 -0.15221 0.14213 C -0.15599 0.14584 -0.16185 0.15463 -0.16471 0.15857 C -0.16692 0.16158 -0.17096 0.16667 -0.17304 0.16875 C -0.17448 0.17014 -0.17591 0.17061 -0.17721 0.17176 C -0.17877 0.17315 -0.18138 0.17639 -0.18138 0.17639 " pathEditMode="relative" ptsTypes="AAAAAAAAAAAAAAAAAAAAAAAAAAAAAAAAAA">
                                      <p:cBhvr>
                                        <p:cTn id="4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3125 L -0.00065 -0.03125 C -0.00013 -0.03588 0.00039 -0.04028 0.00091 -0.04468 C 0.00117 -0.0463 0.00143 -0.04768 0.00182 -0.04907 C 0.00221 -0.05069 0.00286 -0.05208 0.00338 -0.05347 C 0.00482 -0.06366 0.00351 -0.05556 0.00599 -0.06551 C 0.00651 -0.06782 0.00703 -0.07037 0.00755 -0.07292 C 0.00794 -0.07431 0.00807 -0.07593 0.00846 -0.07731 C 0.00911 -0.0794 0.01015 -0.08125 0.01094 -0.0831 C 0.01211 -0.08611 0.01289 -0.08958 0.01432 -0.09213 C 0.0151 -0.09352 0.01588 -0.09514 0.01679 -0.09653 C 0.01953 -0.10069 0.01992 -0.10046 0.02265 -0.10393 C 0.0237 -0.10532 0.02474 -0.10718 0.02591 -0.10833 C 0.02721 -0.10972 0.02877 -0.10995 0.03008 -0.11134 C 0.03138 -0.1125 0.03229 -0.11458 0.03346 -0.11574 C 0.03476 -0.11713 0.0362 -0.11782 0.03763 -0.11875 C 0.03919 -0.11968 0.04179 -0.12014 0.04349 -0.12176 C 0.04427 -0.12245 0.04505 -0.12384 0.04596 -0.12454 C 0.047 -0.12546 0.04817 -0.12546 0.04922 -0.12616 C 0.05013 -0.12662 0.05091 -0.12731 0.05182 -0.12755 C 0.05456 -0.1287 0.05729 -0.1294 0.06015 -0.13056 C 0.06771 -0.1338 0.05833 -0.12986 0.06927 -0.13356 C 0.07044 -0.1338 0.07148 -0.13449 0.07265 -0.13495 C 0.07344 -0.13542 0.07422 -0.13634 0.07513 -0.13634 C 0.09948 -0.1375 0.12396 -0.1375 0.14844 -0.13796 C 0.14922 -0.13843 0.15 -0.13912 0.15091 -0.13935 C 0.15312 -0.14051 0.15547 -0.1412 0.15755 -0.14236 C 0.15846 -0.14282 0.15924 -0.14352 0.16002 -0.14375 C 0.16198 -0.14444 0.16393 -0.14468 0.16588 -0.14537 C 0.17656 -0.14838 0.16159 -0.14514 0.1776 -0.14838 C 0.1789 -0.14931 0.18034 -0.15023 0.18177 -0.15116 C 0.18255 -0.15185 0.18346 -0.15208 0.18424 -0.15278 C 0.18515 -0.15347 0.18581 -0.15486 0.18672 -0.15579 C 0.18828 -0.15694 0.19023 -0.15694 0.19179 -0.15856 C 0.1931 -0.16042 0.19648 -0.16412 0.19752 -0.16597 C 0.19831 -0.16736 0.1987 -0.16898 0.19922 -0.1706 C 0.20039 -0.17431 0.20078 -0.17917 0.2026 -0.18241 L 0.20429 -0.18518 " pathEditMode="relative" ptsTypes="AAAAAAAAAAAAAAAAAAAAAAAAAAAAAAAAAAAAAA">
                                      <p:cBhvr>
                                        <p:cTn id="4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0.0095 L 0.00391 0.0095 C 0.00808 0.01088 0.01224 0.01204 0.01641 0.01389 C 0.01862 0.01482 0.02162 0.01621 0.02383 0.01667 C 0.02657 0.01737 0.02943 0.0176 0.03217 0.01829 C 0.0336 0.01852 0.0349 0.01945 0.03633 0.01968 C 0.03855 0.02038 0.04076 0.02061 0.04297 0.0213 C 0.04766 0.02269 0.04493 0.02246 0.04883 0.02408 C 0.05026 0.02477 0.0517 0.025 0.053 0.0257 C 0.05651 0.02732 0.05482 0.02755 0.05886 0.02871 C 0.06797 0.03102 0.06381 0.02871 0.07058 0.03149 C 0.07279 0.03241 0.07487 0.03426 0.07722 0.0345 C 0.08829 0.03635 0.08334 0.03519 0.09219 0.0375 C 0.09297 0.03797 0.09388 0.0382 0.09467 0.03889 C 0.09649 0.04075 0.09779 0.04375 0.09974 0.04491 C 0.10886 0.05024 0.09506 0.04167 0.10469 0.04931 C 0.10625 0.0507 0.10808 0.05139 0.10964 0.05232 C 0.11055 0.05278 0.11146 0.05301 0.11224 0.05371 C 0.11355 0.05533 0.11498 0.05695 0.11641 0.05834 C 0.11836 0.05996 0.12084 0.06135 0.12305 0.06274 C 0.12383 0.06366 0.12761 0.06899 0.12891 0.07014 C 0.12969 0.07084 0.1306 0.07107 0.13138 0.07153 C 0.13412 0.07639 0.1349 0.07848 0.13894 0.08195 C 0.13985 0.08288 0.14115 0.08288 0.14219 0.08334 C 0.15131 0.09422 0.13724 0.07825 0.14805 0.08797 C 0.15039 0.09005 0.15235 0.09329 0.15469 0.09538 L 0.15808 0.09815 C 0.1586 0.09977 0.15912 0.10139 0.15977 0.10278 C 0.16159 0.10672 0.16315 0.10834 0.1655 0.11158 C 0.1668 0.11505 0.16875 0.12176 0.17058 0.125 C 0.17123 0.12616 0.17227 0.12686 0.17305 0.12778 C 0.17657 0.14051 0.17253 0.12848 0.17722 0.13681 C 0.17943 0.14075 0.17865 0.14237 0.1806 0.14723 C 0.18151 0.14931 0.18282 0.15093 0.18386 0.15301 C 0.1944 0.17431 0.18021 0.14676 0.18802 0.16343 C 0.18881 0.16505 0.18985 0.16621 0.1905 0.16783 C 0.19128 0.16968 0.19141 0.172 0.19219 0.17385 C 0.19284 0.17524 0.19388 0.1757 0.19467 0.17686 C 0.19701 0.17963 0.19909 0.18288 0.20144 0.18565 L 0.20638 0.19167 C 0.20717 0.1926 0.20795 0.19375 0.20886 0.19445 C 0.21003 0.19561 0.2112 0.1963 0.21224 0.19746 C 0.2194 0.2051 0.21459 0.20255 0.22136 0.20487 C 0.22227 0.20579 0.22292 0.20718 0.22383 0.20788 C 0.22552 0.20903 0.22722 0.20996 0.22891 0.21088 C 0.2336 0.21297 0.23112 0.21181 0.23633 0.21389 C 0.2392 0.2132 0.24193 0.21297 0.24467 0.21227 C 0.24753 0.21158 0.25313 0.20926 0.25313 0.20926 " pathEditMode="relative" ptsTypes="AAAAAAAAAAAAAAAAAAAAAAAAAAAAAAAAAAAAAAAAAAAAAAAA">
                                      <p:cBhvr>
                                        <p:cTn id="4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3912 L 0.00312 0.03912 C 0.00338 0.04745 0.00338 0.05579 0.0039 0.06412 C 0.00403 0.06574 0.00456 0.06713 0.00469 0.06852 C 0.00508 0.07153 0.00495 0.07477 0.0056 0.07754 C 0.00638 0.08171 0.00833 0.08518 0.00885 0.08935 C 0.00937 0.09259 0.01054 0.10208 0.01133 0.10417 C 0.0164 0.11759 0.00846 0.09629 0.01549 0.11597 C 0.01666 0.11898 0.01745 0.12245 0.01888 0.125 C 0.01966 0.12639 0.0207 0.12754 0.02135 0.1294 C 0.02552 0.13981 0.02122 0.13102 0.02383 0.13981 C 0.02669 0.14884 0.02604 0.14722 0.02969 0.15162 C 0.03125 0.15995 0.02929 0.15301 0.03307 0.15741 C 0.03398 0.15856 0.03463 0.16065 0.03554 0.16204 C 0.03659 0.16366 0.03789 0.16481 0.03893 0.16643 C 0.03971 0.16782 0.04036 0.16967 0.0414 0.17083 C 0.04349 0.17361 0.04583 0.17569 0.04804 0.17824 C 0.04883 0.17917 0.04961 0.18032 0.05052 0.18125 C 0.05182 0.18241 0.05338 0.18287 0.05469 0.18426 C 0.05573 0.18518 0.05911 0.19051 0.06054 0.19167 C 0.06159 0.19236 0.06276 0.19259 0.06393 0.19305 C 0.06471 0.19444 0.06536 0.19629 0.0664 0.19745 C 0.06732 0.19884 0.06862 0.19954 0.06966 0.20046 C 0.07135 0.20162 0.07383 0.20254 0.07552 0.20347 C 0.07734 0.20555 0.07929 0.2081 0.08138 0.20926 C 0.08268 0.21018 0.08424 0.20995 0.08554 0.21088 C 0.08932 0.21296 0.09258 0.2162 0.09635 0.21829 C 0.09987 0.22014 0.1 0.21967 0.1039 0.22129 C 0.10677 0.22245 0.1082 0.22338 0.11133 0.22407 C 0.11406 0.22477 0.11692 0.22523 0.11966 0.22569 C 0.12565 0.22917 0.11823 0.22477 0.12552 0.2287 C 0.1263 0.22893 0.12721 0.22963 0.12799 0.23009 C 0.13151 0.23148 0.13385 0.23148 0.13724 0.2331 C 0.13893 0.23379 0.14049 0.23495 0.14219 0.23611 C 0.14297 0.23657 0.14401 0.23657 0.14466 0.2375 L 0.14974 0.24352 C 0.15026 0.24491 0.15065 0.24653 0.1513 0.24792 C 0.15208 0.24907 0.1539 0.25092 0.1539 0.25092 " pathEditMode="relative" ptsTypes="AAAAAAAAAAAAAAAAAAAAAAAAAAAAAAAAAAAAAA">
                                      <p:cBhvr>
                                        <p:cTn id="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55 -0.00579 L -0.00755 -0.00579 C -0.00625 -0.00926 -0.00443 -0.0125 -0.00339 -0.0162 C -0.00248 -0.01991 -0.00169 -0.02824 -0.00169 -0.02824 C -0.00209 -0.04144 -0.00182 -0.05486 -0.00261 -0.06806 C -0.00274 -0.06991 -0.00391 -0.07083 -0.0043 -0.07269 C -0.00469 -0.07454 -0.00469 -0.07662 -0.00508 -0.07847 C -0.0082 -0.09144 -0.0056 -0.075 -0.00755 -0.0875 C -0.01068 -0.10671 -0.00599 -0.08148 -0.01016 -0.09769 C -0.01081 -0.1007 -0.01081 -0.10417 -0.01172 -0.10671 C -0.01237 -0.1081 -0.01302 -0.10949 -0.01341 -0.11111 C -0.0138 -0.1125 -0.01393 -0.11412 -0.01432 -0.11551 C -0.0155 -0.11968 -0.01875 -0.12824 -0.02005 -0.13195 C -0.0207 -0.13333 -0.02097 -0.13542 -0.02175 -0.13634 C -0.03047 -0.14653 -0.01706 -0.13102 -0.02761 -0.14213 C -0.0293 -0.14398 -0.0306 -0.14769 -0.03255 -0.14815 L -0.03841 -0.14954 C -0.04076 -0.15185 -0.0418 -0.15301 -0.04427 -0.15417 C -0.0457 -0.15463 -0.04701 -0.15509 -0.04844 -0.15556 C -0.05013 -0.15602 -0.05182 -0.15625 -0.05339 -0.15695 C -0.05508 -0.15787 -0.05664 -0.15949 -0.05847 -0.15995 C -0.06237 -0.16111 -0.06328 -0.16111 -0.0668 -0.16296 C -0.06758 -0.16343 -0.06836 -0.16412 -0.06927 -0.16435 C -0.07097 -0.16505 -0.07266 -0.16528 -0.07422 -0.16597 C -0.07539 -0.16644 -0.07656 -0.1669 -0.07761 -0.16736 C -0.0832 -0.17407 -0.0763 -0.16667 -0.08672 -0.17176 C -0.08776 -0.17222 -0.08841 -0.17407 -0.08932 -0.17477 C -0.09623 -0.18032 -0.09831 -0.17778 -0.10755 -0.17778 " pathEditMode="relative" ptsTypes="AAAAAAAAAAAAAAAAAAAAAAAAAAAA">
                                      <p:cBhvr>
                                        <p:cTn id="7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00625 L -0.01354 -0.00625 C -0.01132 -0.00833 -0.00911 -0.01019 -0.0069 -0.01227 C -0.00612 -0.0132 -0.00533 -0.01458 -0.00442 -0.01528 C -0.00013 -0.01875 0.0017 -0.01852 0.00638 -0.01968 C 0.00782 -0.0206 0.00912 -0.02199 0.01055 -0.02269 C 0.01224 -0.02338 0.01394 -0.02315 0.0155 -0.02408 C 0.01654 -0.02477 0.01706 -0.02662 0.0181 -0.02708 C 0.01967 -0.02801 0.02136 -0.02801 0.02305 -0.02847 C 0.03204 -0.03171 0.0181 -0.02847 0.03386 -0.03148 C 0.04792 -0.03773 0.0336 -0.03195 0.04636 -0.03588 C 0.04753 -0.03634 0.04857 -0.03681 0.04974 -0.0375 C 0.05053 -0.03796 0.05131 -0.03866 0.05222 -0.03889 C 0.05547 -0.04005 0.05886 -0.04074 0.06224 -0.0419 L 0.06641 -0.04329 C 0.0681 -0.04398 0.06967 -0.04421 0.07136 -0.04491 C 0.07253 -0.04537 0.07357 -0.04607 0.07474 -0.0463 C 0.07631 -0.04699 0.078 -0.04722 0.07969 -0.04792 C 0.08086 -0.04815 0.08191 -0.04884 0.08308 -0.04931 C 0.08386 -0.04977 0.08464 -0.05046 0.08555 -0.0507 C 0.0875 -0.05139 0.08946 -0.05185 0.09141 -0.05232 C 0.0931 -0.05324 0.09467 -0.05463 0.09636 -0.05533 L 0.10053 -0.05671 C 0.10222 -0.05718 0.10391 -0.05764 0.1056 -0.0581 C 0.10665 -0.05857 0.10769 -0.05949 0.10886 -0.05972 C 0.11133 -0.06042 0.11394 -0.06065 0.11641 -0.06111 C 0.11745 -0.06158 0.11862 -0.06227 0.11967 -0.06273 C 0.12136 -0.0632 0.12305 -0.06343 0.12474 -0.06412 C 0.12553 -0.06458 0.12631 -0.06528 0.12722 -0.06551 C 0.13464 -0.06806 0.13204 -0.06597 0.13803 -0.06852 C 0.13894 -0.06898 0.13972 -0.06968 0.1405 -0.07014 C 0.14219 -0.0706 0.14388 -0.07083 0.14558 -0.07153 C 0.15339 -0.07431 0.14506 -0.07176 0.15131 -0.07454 C 0.15365 -0.07546 0.15834 -0.07685 0.16055 -0.07755 C 0.16198 -0.07847 0.16329 -0.0794 0.16472 -0.08033 C 0.1655 -0.08102 0.16641 -0.08125 0.16719 -0.08195 C 0.1681 -0.08264 0.16875 -0.08403 0.16967 -0.08495 C 0.17175 -0.08658 0.17344 -0.08634 0.17553 -0.08773 C 0.18138 -0.09167 0.17657 -0.08935 0.18138 -0.09375 C 0.18217 -0.09445 0.18308 -0.09491 0.18386 -0.09514 C 0.18607 -0.0963 0.1905 -0.09815 0.1905 -0.09815 C 0.19219 -0.10023 0.19415 -0.10162 0.19558 -0.10417 C 0.19636 -0.10556 0.19701 -0.10741 0.19805 -0.10857 C 0.1987 -0.10949 0.19974 -0.10926 0.20053 -0.10995 C 0.20144 -0.11088 0.20222 -0.11204 0.203 -0.11296 C 0.20404 -0.11412 0.20534 -0.11482 0.20638 -0.11597 C 0.20756 -0.11736 0.2086 -0.11898 0.20964 -0.12037 C 0.21146 -0.12269 0.21342 -0.125 0.2155 -0.12639 C 0.21654 -0.12708 0.21771 -0.12732 0.21888 -0.12778 C 0.21941 -0.1294 0.2198 -0.13102 0.22058 -0.13218 C 0.22084 -0.13287 0.2254 -0.13889 0.22631 -0.13958 C 0.22709 -0.14028 0.228 -0.14074 0.22891 -0.1412 C 0.22969 -0.14259 0.23047 -0.14421 0.23138 -0.1456 C 0.23243 -0.14722 0.23373 -0.14838 0.23464 -0.15 C 0.24011 -0.15972 0.23399 -0.15324 0.2405 -0.15903 C 0.24102 -0.16042 0.24154 -0.16204 0.24219 -0.16343 C 0.24714 -0.17222 0.24375 -0.16412 0.24805 -0.17083 L 0.25638 -0.18565 C 0.25717 -0.18704 0.25782 -0.18889 0.25886 -0.19005 C 0.26237 -0.19421 0.26394 -0.19514 0.26641 -0.20046 C 0.26693 -0.20185 0.26758 -0.20324 0.26797 -0.20486 C 0.26836 -0.20625 0.26836 -0.2081 0.26888 -0.20926 C 0.27292 -0.21852 0.27162 -0.21806 0.27474 -0.21806 " pathEditMode="relative" ptsTypes="AAAAAAAAAAAAAAAAAAAAAAAAAAAAAAAAAAAAAAAAAAAAAAAAAAAAAAAAAAAAAAA"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169 L 0.00052 0.0169 C -0.00105 0.03032 -0.00118 0.03333 -0.00365 0.04629 C -0.00469 0.05139 -0.0056 0.05648 -0.00704 0.06111 C -0.00925 0.06898 -0.01224 0.07592 -0.01459 0.08333 C -0.01498 0.08472 -0.01485 0.08657 -0.01537 0.08796 C -0.02032 0.09861 -0.02435 0.10254 -0.03034 0.11157 C -0.03125 0.11296 -0.03191 0.11481 -0.03282 0.11597 C -0.0375 0.12083 -0.04245 0.12453 -0.04701 0.1294 C -0.05079 0.1331 -0.05417 0.13773 -0.05782 0.1412 C -0.06459 0.14745 -0.07149 0.14953 -0.07865 0.15301 C -0.07956 0.15347 -0.08034 0.15416 -0.08125 0.1544 C -0.08503 0.15602 -0.08894 0.1574 -0.09284 0.15902 C -0.09401 0.15949 -0.09506 0.15995 -0.09623 0.16041 C -0.10287 0.1625 -0.10964 0.16412 -0.11615 0.16643 C -0.1224 0.16852 -0.12839 0.17152 -0.13451 0.17384 C -0.14454 0.17731 -0.15482 0.17847 -0.16459 0.18402 C -0.17032 0.1875 -0.16615 0.18541 -0.17709 0.18865 C -0.18034 0.19097 -0.18373 0.19375 -0.18698 0.19606 C -0.18816 0.19676 -0.18946 0.19629 -0.19037 0.19745 C -0.19167 0.19884 -0.19271 0.20115 -0.19375 0.20347 C -0.19493 0.20625 -0.19597 0.20926 -0.19701 0.21227 C -0.19766 0.21365 -0.19805 0.21551 -0.1987 0.21666 L -0.19948 0.21828 " pathEditMode="relative" ptsTypes="AAAAAAAAAAAAAAAAAAAAAAAA">
                                      <p:cBhvr>
                                        <p:cTn id="8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0278 L -0.00482 0.00278 C -0.0082 0.00209 -0.01159 0.00185 -0.01485 0.00116 C -0.01576 0.00093 -0.01654 -1.85185E-6 -0.01732 -0.00023 C -0.01875 -0.00092 -0.02018 -0.00116 -0.02149 -0.00185 C -0.02292 -0.00254 -0.02435 -0.0037 -0.02565 -0.00463 C -0.028 -0.00648 -0.02995 -0.00949 -0.03242 -0.01065 L -0.03568 -0.01204 C -0.03724 -0.01504 -0.03867 -0.01782 -0.04076 -0.01944 C -0.04688 -0.02454 -0.04414 -0.01991 -0.04818 -0.02546 C -0.04961 -0.02731 -0.05091 -0.02963 -0.05235 -0.03148 C -0.05404 -0.03356 -0.05573 -0.03541 -0.05742 -0.03727 C -0.0582 -0.03842 -0.05912 -0.03912 -0.0599 -0.04028 C -0.06094 -0.04166 -0.06211 -0.04329 -0.06315 -0.04467 C -0.06406 -0.04583 -0.06498 -0.04653 -0.06576 -0.04768 C -0.06667 -0.04907 -0.06732 -0.05069 -0.06823 -0.05208 C -0.06927 -0.0537 -0.07057 -0.05486 -0.07149 -0.05648 C -0.07708 -0.06643 -0.0711 -0.05879 -0.07656 -0.0669 C -0.08151 -0.0743 -0.0763 -0.06458 -0.08242 -0.0743 C -0.09505 -0.09491 -0.0849 -0.07801 -0.09154 -0.09352 C -0.09219 -0.09537 -0.09336 -0.09629 -0.09401 -0.09815 C -0.09987 -0.11134 -0.09531 -0.10254 -0.09896 -0.11134 C -0.09987 -0.11342 -0.10052 -0.11551 -0.10156 -0.11736 C -0.10222 -0.11852 -0.10326 -0.11921 -0.10404 -0.12037 C -0.10521 -0.12199 -0.10612 -0.1243 -0.10729 -0.12616 C -0.10833 -0.12778 -0.10964 -0.12893 -0.11068 -0.13055 C -0.11719 -0.14097 -0.11406 -0.1368 -0.11901 -0.14699 C -0.12214 -0.15324 -0.12097 -0.15 -0.12487 -0.15579 C -0.13164 -0.1662 -0.12318 -0.1537 -0.12904 -0.1662 C -0.12969 -0.16759 -0.13073 -0.16805 -0.13151 -0.16921 C -0.13294 -0.17708 -0.13164 -0.17129 -0.13568 -0.18102 C -0.13841 -0.1875 -0.13594 -0.18379 -0.13985 -0.18842 C -0.14037 -0.18981 -0.14102 -0.1912 -0.14154 -0.19282 C -0.14219 -0.19467 -0.14258 -0.19699 -0.14323 -0.19884 C -0.14388 -0.20092 -0.14492 -0.20254 -0.1457 -0.20463 C -0.14662 -0.20717 -0.14727 -0.20972 -0.14818 -0.21204 C -0.1487 -0.21366 -0.14935 -0.21504 -0.14987 -0.21643 C -0.15039 -0.21852 -0.15091 -0.2206 -0.15156 -0.22245 C -0.15248 -0.22546 -0.15482 -0.23125 -0.15482 -0.23125 C -0.15508 -0.23333 -0.15495 -0.23565 -0.15573 -0.23727 L -0.16406 -0.25208 C -0.16485 -0.25347 -0.16602 -0.25463 -0.16654 -0.25648 C -0.16745 -0.26018 -0.17005 -0.26944 -0.17149 -0.27129 L -0.17396 -0.2743 C -0.17591 -0.2794 -0.175 -0.27754 -0.17643 -0.28009 " pathEditMode="relative" ptsTypes="AAAAAAAAAAAAAAAAAAAAAAAAAAAAAAAAAAAAAAAAAAAAA">
                                      <p:cBhvr>
                                        <p:cTn id="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-0.04098 L 0.00351 -0.04098 C 0.0052 -0.07593 0.00299 -0.04236 0.00599 -0.06783 C 0.00794 -0.08449 0.00703 -0.08473 0.00924 -0.10024 C 0.01002 -0.10533 0.01067 -0.11042 0.01184 -0.11505 C 0.01237 -0.11736 0.01354 -0.11899 0.01432 -0.12107 C 0.01588 -0.12593 0.01692 -0.13125 0.01849 -0.13588 C 0.02239 -0.14769 0.02265 -0.14584 0.02851 -0.1551 C 0.03229 -0.16111 0.03059 -0.16088 0.03684 -0.16551 C 0.03815 -0.16644 0.03958 -0.16644 0.04101 -0.1669 C 0.04179 -0.16806 0.04257 -0.16945 0.04349 -0.16991 C 0.047 -0.17153 0.05078 -0.17176 0.05429 -0.17292 C 0.05572 -0.17338 0.05716 -0.17431 0.05846 -0.17431 C 0.06705 -0.1757 0.07578 -0.17639 0.08437 -0.17732 C 0.0858 -0.17894 0.08711 -0.18056 0.08854 -0.18172 C 0.09674 -0.18912 0.08945 -0.18079 0.09518 -0.18774 C 0.09791 -0.19561 0.09765 -0.19236 0.09765 -0.19653 " pathEditMode="relative" ptsTypes="AAAAAAAAAAAAAAAAA">
                                      <p:cBhvr>
                                        <p:cTn id="10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2 0.00069 L 0.01172 0.00069 C 0.0142 0.00116 0.01667 0.00231 0.01914 0.00231 C 0.02839 0.00231 0.02305 0.00139 0.02839 -0.0007 C 0.02995 -0.00139 0.03164 -0.00185 0.03334 -0.00232 C 0.03477 -0.00371 0.03607 -0.00556 0.0375 -0.00671 C 0.03907 -0.00787 0.04089 -0.00857 0.04245 -0.00972 C 0.04388 -0.01065 0.04532 -0.01158 0.04662 -0.0125 C 0.04779 -0.01343 0.04896 -0.01435 0.05 -0.01551 C 0.05118 -0.0169 0.05209 -0.01898 0.05339 -0.01991 L 0.06081 -0.02454 C 0.06172 -0.025 0.06263 -0.02523 0.06329 -0.02593 C 0.06472 -0.02732 0.06602 -0.02917 0.06745 -0.03033 C 0.06823 -0.03102 0.06927 -0.03125 0.07006 -0.03195 C 0.07084 -0.03264 0.07162 -0.03403 0.07253 -0.03472 C 0.08191 -0.04306 0.06615 -0.02685 0.07839 -0.03935 C 0.08373 -0.04491 0.07787 -0.03935 0.08334 -0.04676 C 0.09323 -0.05972 0.08125 -0.04097 0.09245 -0.05695 C 0.09388 -0.05903 0.09519 -0.06134 0.09662 -0.06296 C 0.0974 -0.06389 0.09844 -0.06366 0.09922 -0.06435 C 0.10222 -0.06713 0.10144 -0.06783 0.10417 -0.07176 C 0.10495 -0.07292 0.10586 -0.07384 0.10664 -0.07477 C 0.11055 -0.08519 0.10534 -0.07315 0.1125 -0.08218 C 0.11329 -0.08333 0.11342 -0.08542 0.1142 -0.08658 C 0.11485 -0.08796 0.11589 -0.08866 0.11667 -0.08958 C 0.11993 -0.09838 0.11628 -0.09028 0.12162 -0.09699 C 0.12266 -0.09815 0.12331 -0.10023 0.12422 -0.10139 C 0.12631 -0.10463 0.12761 -0.10509 0.12995 -0.10741 C 0.13151 -0.1088 0.13829 -0.11621 0.1392 -0.11783 C 0.13998 -0.11921 0.14063 -0.12107 0.14167 -0.12222 C 0.14375 -0.12454 0.14636 -0.12546 0.14831 -0.12824 C 0.15248 -0.13357 0.15052 -0.13125 0.15417 -0.13565 C 0.15886 -0.14815 0.15118 -0.12871 0.16081 -0.14583 C 0.16198 -0.14792 0.16302 -0.15 0.1642 -0.15185 C 0.16693 -0.15625 0.16849 -0.15718 0.17162 -0.16065 C 0.17253 -0.16158 0.17331 -0.16273 0.17422 -0.16366 C 0.17474 -0.16528 0.17526 -0.16667 0.17579 -0.16806 C 0.17813 -0.17315 0.18125 -0.17639 0.18412 -0.18009 C 0.18829 -0.19097 0.18295 -0.17755 0.18829 -0.18889 C 0.18894 -0.19028 0.18933 -0.1919 0.18998 -0.19329 C 0.19076 -0.19491 0.1918 -0.19607 0.19245 -0.19769 C 0.19636 -0.20741 0.1918 -0.20093 0.19662 -0.20671 C 0.19831 -0.21528 0.19623 -0.20741 0.2 -0.21412 C 0.20079 -0.21528 0.20105 -0.21713 0.2017 -0.21852 C 0.2043 -0.22523 0.20365 -0.22338 0.20664 -0.22894 C 0.20834 -0.24028 0.20625 -0.22963 0.21003 -0.23935 C 0.21381 -0.24884 0.20925 -0.24236 0.2142 -0.24815 C 0.21524 -0.25116 0.21706 -0.25347 0.21745 -0.25695 C 0.21784 -0.25903 0.21784 -0.26111 0.21836 -0.26296 C 0.22019 -0.26921 0.21967 -0.26875 0.22175 -0.26875 " pathEditMode="relative" ptsTypes="AAAAAAAAAAAAAAAAAAAAAAAAAAAAAAAAAAAAAAAAAAAAAAAAAA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0.03773 L 0.00248 0.03773 C 0.00156 0.04167 -2.08333E-6 0.04514 -2.08333E-6 0.04954 C -0.00052 0.0662 0.00026 0.0831 0.00078 0.09977 C 0.00091 0.10579 0.00169 0.10555 0.00326 0.11018 C 0.00391 0.11204 0.0043 0.11412 0.00495 0.1162 C 0.00651 0.12083 0.00834 0.12592 0.01081 0.1294 C 0.01237 0.13171 0.01393 0.13426 0.01576 0.13542 C 0.01667 0.13588 0.01745 0.13634 0.01823 0.1368 C 0.02044 0.13796 0.02214 0.13819 0.02409 0.13981 C 0.02526 0.14074 0.02643 0.14167 0.02748 0.14282 C 0.02917 0.14467 0.03047 0.14768 0.03242 0.14861 C 0.03607 0.15092 0.03412 0.14977 0.03828 0.15162 C 0.03906 0.15254 0.03985 0.15393 0.04076 0.15463 C 0.0418 0.15532 0.04297 0.15532 0.04414 0.15602 C 0.04688 0.15787 0.04974 0.15972 0.05248 0.16204 C 0.06055 0.16921 0.05664 0.16713 0.06406 0.16944 C 0.06771 0.17361 0.06888 0.17569 0.0724 0.17824 C 0.07513 0.18032 0.07787 0.18287 0.08073 0.18426 C 0.0819 0.18472 0.08308 0.18495 0.08412 0.18565 C 0.09284 0.19143 0.08216 0.18634 0.09076 0.19028 C 0.0931 0.19305 0.09649 0.19606 0.09831 0.20046 C 0.09974 0.2044 0.10078 0.21134 0.10156 0.21528 C 0.10183 0.2169 0.10196 0.21852 0.10248 0.21991 C 0.10443 0.225 0.10404 0.22245 0.10404 0.22731 " pathEditMode="relative" ptsTypes="AAAAAAAAAAAAAAAAAAAAAAAAA">
                                      <p:cBhvr>
                                        <p:cTn id="1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0509 L 0.00078 0.00509 C -0.00325 0.00394 -0.01406 0.00023 -0.01849 0.0007 C -0.03177 0.00185 -0.04505 0.00463 -0.05846 0.00648 L -0.08099 0.01389 C -0.08567 0.01574 -0.09036 0.01806 -0.09505 0.01991 C -0.1026 0.02269 -0.11015 0.02454 -0.11758 0.02732 C -0.12565 0.03009 -0.13372 0.0331 -0.14179 0.03611 C -0.14284 0.03658 -0.14401 0.03727 -0.14505 0.03773 C -0.1694 0.04607 -0.18216 0.0463 -0.20182 0.05995 C -0.21067 0.06597 -0.21445 0.06806 -0.22096 0.07755 C -0.22578 0.08472 -0.22331 0.08241 -0.22682 0.09236 C -0.22799 0.09607 -0.22982 0.09908 -0.23099 0.10278 C -0.23984 0.13241 -0.22956 0.1044 -0.23515 0.11898 C -0.23567 0.12245 -0.23633 0.12593 -0.23672 0.1294 C -0.23711 0.13241 -0.23711 0.13542 -0.23763 0.13843 C -0.23815 0.14144 -0.23932 0.14421 -0.2401 0.14722 C -0.24075 0.15 -0.24114 0.15324 -0.24179 0.15602 C -0.24219 0.1581 -0.24297 0.15995 -0.24349 0.16204 C -0.24427 0.16551 -0.24505 0.16898 -0.24596 0.17245 L -0.24752 0.19769 " pathEditMode="relative" ptsTypes="AAAAAAAAAAAAAAAAAAAAA">
                                      <p:cBhvr>
                                        <p:cTn id="1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333887E-D0B1-48D6-9CF2-FE5F45BDA76B}"/>
              </a:ext>
            </a:extLst>
          </p:cNvPr>
          <p:cNvSpPr txBox="1"/>
          <p:nvPr/>
        </p:nvSpPr>
        <p:spPr>
          <a:xfrm>
            <a:off x="1229360" y="1148080"/>
            <a:ext cx="1041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A partir de maintenant, faites plusieurs parties pour bien comprendre. </a:t>
            </a:r>
          </a:p>
          <a:p>
            <a:pPr algn="ctr"/>
            <a:endParaRPr lang="fr-FR" sz="4000" dirty="0"/>
          </a:p>
          <a:p>
            <a:pPr algn="ctr"/>
            <a:endParaRPr lang="fr-FR" sz="4000" dirty="0"/>
          </a:p>
          <a:p>
            <a:pPr algn="ctr"/>
            <a:r>
              <a:rPr lang="fr-FR" sz="4000" dirty="0"/>
              <a:t>N’oubliez pas qu’une fois l’entame faite, le suivant joue le rôle de l’endormi. </a:t>
            </a:r>
          </a:p>
        </p:txBody>
      </p:sp>
    </p:spTree>
    <p:extLst>
      <p:ext uri="{BB962C8B-B14F-4D97-AF65-F5344CB8AC3E}">
        <p14:creationId xmlns:p14="http://schemas.microsoft.com/office/powerpoint/2010/main" val="123265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F99A3B6-91B0-41B9-8241-726F5A25B4C7}"/>
              </a:ext>
            </a:extLst>
          </p:cNvPr>
          <p:cNvSpPr txBox="1"/>
          <p:nvPr/>
        </p:nvSpPr>
        <p:spPr>
          <a:xfrm>
            <a:off x="1046480" y="1442720"/>
            <a:ext cx="10302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On applique les règles précédentes. </a:t>
            </a:r>
          </a:p>
          <a:p>
            <a:pPr algn="ctr"/>
            <a:endParaRPr lang="fr-FR" sz="4400" dirty="0"/>
          </a:p>
          <a:p>
            <a:pPr algn="ctr"/>
            <a:r>
              <a:rPr lang="fr-FR" sz="4400" dirty="0"/>
              <a:t>Dans les exercices qui suivent, on joue à cartes vues. Des défis sont proposés.  A vous de les résoudre chacun devant jouer au mieux des intérêts de son équipe. </a:t>
            </a:r>
          </a:p>
        </p:txBody>
      </p:sp>
    </p:spTree>
    <p:extLst>
      <p:ext uri="{BB962C8B-B14F-4D97-AF65-F5344CB8AC3E}">
        <p14:creationId xmlns:p14="http://schemas.microsoft.com/office/powerpoint/2010/main" val="320590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>
            <a:extLst>
              <a:ext uri="{FF2B5EF4-FFF2-40B4-BE49-F238E27FC236}">
                <a16:creationId xmlns:a16="http://schemas.microsoft.com/office/drawing/2014/main" id="{61DD7D26-E541-4C81-BA04-555B28D6D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05" y="1822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548" y="4980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8.jpg">
            <a:extLst>
              <a:ext uri="{FF2B5EF4-FFF2-40B4-BE49-F238E27FC236}">
                <a16:creationId xmlns:a16="http://schemas.microsoft.com/office/drawing/2014/main" id="{0D491E12-65C4-4959-9A80-AE38263F98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05" y="342900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09.jpg">
            <a:extLst>
              <a:ext uri="{FF2B5EF4-FFF2-40B4-BE49-F238E27FC236}">
                <a16:creationId xmlns:a16="http://schemas.microsoft.com/office/drawing/2014/main" id="{033EDA97-C68C-4CD8-8A65-B485AE8654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4238" y="210258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76AC46C5-1D28-4F66-9E77-E4A4E95580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5090" y="210258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11.jpg">
            <a:extLst>
              <a:ext uri="{FF2B5EF4-FFF2-40B4-BE49-F238E27FC236}">
                <a16:creationId xmlns:a16="http://schemas.microsoft.com/office/drawing/2014/main" id="{E11BB01B-2002-4282-A618-194019500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100" y="1537176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12.jpg">
            <a:extLst>
              <a:ext uri="{FF2B5EF4-FFF2-40B4-BE49-F238E27FC236}">
                <a16:creationId xmlns:a16="http://schemas.microsoft.com/office/drawing/2014/main" id="{24E46C83-FC52-49C1-A7AC-3051BF5D4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8226" y="3202555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:a16="http://schemas.microsoft.com/office/drawing/2014/main" id="{4FEB5186-0A7D-4B3D-A925-114241B615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98033" y="4980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4" name="Image 54" descr="reflechi.gif">
            <a:extLst>
              <a:ext uri="{FF2B5EF4-FFF2-40B4-BE49-F238E27FC236}">
                <a16:creationId xmlns:a16="http://schemas.microsoft.com/office/drawing/2014/main" id="{1B94462E-7DD7-45A1-8079-A06138ECBC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88641" y="2022234"/>
            <a:ext cx="893286" cy="98073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6" name="Image 56" descr="reflechi4.jpg">
            <a:extLst>
              <a:ext uri="{FF2B5EF4-FFF2-40B4-BE49-F238E27FC236}">
                <a16:creationId xmlns:a16="http://schemas.microsoft.com/office/drawing/2014/main" id="{C27EDDE3-66B7-4EA4-8234-EB7967D8D5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76591" y="1931626"/>
            <a:ext cx="648071" cy="919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8552A9B5-6D9B-41D5-BC38-972F3C8EB2F6}"/>
              </a:ext>
            </a:extLst>
          </p:cNvPr>
          <p:cNvSpPr txBox="1"/>
          <p:nvPr/>
        </p:nvSpPr>
        <p:spPr>
          <a:xfrm>
            <a:off x="6533965" y="577049"/>
            <a:ext cx="4909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Océane entame. L’équipe Noémie/Simon gagne deux fois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91DCC1D2-0672-41B6-BCA2-AC515E6753B6}"/>
              </a:ext>
            </a:extLst>
          </p:cNvPr>
          <p:cNvSpPr txBox="1"/>
          <p:nvPr/>
        </p:nvSpPr>
        <p:spPr>
          <a:xfrm>
            <a:off x="1633187" y="2415183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>
            <a:extLst>
              <a:ext uri="{FF2B5EF4-FFF2-40B4-BE49-F238E27FC236}">
                <a16:creationId xmlns:a16="http://schemas.microsoft.com/office/drawing/2014/main" id="{61DD7D26-E541-4C81-BA04-555B28D6D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05" y="1822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548" y="4980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8.jpg">
            <a:extLst>
              <a:ext uri="{FF2B5EF4-FFF2-40B4-BE49-F238E27FC236}">
                <a16:creationId xmlns:a16="http://schemas.microsoft.com/office/drawing/2014/main" id="{0D491E12-65C4-4959-9A80-AE38263F98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05" y="342900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09.jpg">
            <a:extLst>
              <a:ext uri="{FF2B5EF4-FFF2-40B4-BE49-F238E27FC236}">
                <a16:creationId xmlns:a16="http://schemas.microsoft.com/office/drawing/2014/main" id="{033EDA97-C68C-4CD8-8A65-B485AE8654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4238" y="210258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76AC46C5-1D28-4F66-9E77-E4A4E95580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8226" y="159017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11.jpg">
            <a:extLst>
              <a:ext uri="{FF2B5EF4-FFF2-40B4-BE49-F238E27FC236}">
                <a16:creationId xmlns:a16="http://schemas.microsoft.com/office/drawing/2014/main" id="{E11BB01B-2002-4282-A618-194019500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9208" y="212899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12.jpg">
            <a:extLst>
              <a:ext uri="{FF2B5EF4-FFF2-40B4-BE49-F238E27FC236}">
                <a16:creationId xmlns:a16="http://schemas.microsoft.com/office/drawing/2014/main" id="{24E46C83-FC52-49C1-A7AC-3051BF5D4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8226" y="3202555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:a16="http://schemas.microsoft.com/office/drawing/2014/main" id="{4FEB5186-0A7D-4B3D-A925-114241B615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98033" y="4980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4" name="Image 54" descr="reflechi.gif">
            <a:extLst>
              <a:ext uri="{FF2B5EF4-FFF2-40B4-BE49-F238E27FC236}">
                <a16:creationId xmlns:a16="http://schemas.microsoft.com/office/drawing/2014/main" id="{1B94462E-7DD7-45A1-8079-A06138ECBC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53753" y="1441261"/>
            <a:ext cx="893286" cy="98073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6" name="Image 56" descr="reflechi4.jpg">
            <a:extLst>
              <a:ext uri="{FF2B5EF4-FFF2-40B4-BE49-F238E27FC236}">
                <a16:creationId xmlns:a16="http://schemas.microsoft.com/office/drawing/2014/main" id="{C27EDDE3-66B7-4EA4-8234-EB7967D8D5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09747" y="1502425"/>
            <a:ext cx="648071" cy="919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8552A9B5-6D9B-41D5-BC38-972F3C8EB2F6}"/>
              </a:ext>
            </a:extLst>
          </p:cNvPr>
          <p:cNvSpPr txBox="1"/>
          <p:nvPr/>
        </p:nvSpPr>
        <p:spPr>
          <a:xfrm>
            <a:off x="6533965" y="577049"/>
            <a:ext cx="4909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Océane entame. L’équipe Noémie/Simon gagne deux fois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91DCC1D2-0672-41B6-BCA2-AC515E6753B6}"/>
              </a:ext>
            </a:extLst>
          </p:cNvPr>
          <p:cNvSpPr txBox="1"/>
          <p:nvPr/>
        </p:nvSpPr>
        <p:spPr>
          <a:xfrm>
            <a:off x="1633187" y="2415183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33319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>
            <a:extLst>
              <a:ext uri="{FF2B5EF4-FFF2-40B4-BE49-F238E27FC236}">
                <a16:creationId xmlns:a16="http://schemas.microsoft.com/office/drawing/2014/main" id="{61DD7D26-E541-4C81-BA04-555B28D6D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05" y="1822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548" y="4980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9" name="Image 8" descr="08.jpg">
            <a:extLst>
              <a:ext uri="{FF2B5EF4-FFF2-40B4-BE49-F238E27FC236}">
                <a16:creationId xmlns:a16="http://schemas.microsoft.com/office/drawing/2014/main" id="{0D491E12-65C4-4959-9A80-AE38263F98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05" y="342900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0" name="Image 9" descr="09.jpg">
            <a:extLst>
              <a:ext uri="{FF2B5EF4-FFF2-40B4-BE49-F238E27FC236}">
                <a16:creationId xmlns:a16="http://schemas.microsoft.com/office/drawing/2014/main" id="{033EDA97-C68C-4CD8-8A65-B485AE8654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8226" y="1502425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76AC46C5-1D28-4F66-9E77-E4A4E95580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1208" y="218257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11.jpg">
            <a:extLst>
              <a:ext uri="{FF2B5EF4-FFF2-40B4-BE49-F238E27FC236}">
                <a16:creationId xmlns:a16="http://schemas.microsoft.com/office/drawing/2014/main" id="{E11BB01B-2002-4282-A618-194019500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9208" y="212899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12.jpg">
            <a:extLst>
              <a:ext uri="{FF2B5EF4-FFF2-40B4-BE49-F238E27FC236}">
                <a16:creationId xmlns:a16="http://schemas.microsoft.com/office/drawing/2014/main" id="{24E46C83-FC52-49C1-A7AC-3051BF5D4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8226" y="3202555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:a16="http://schemas.microsoft.com/office/drawing/2014/main" id="{4FEB5186-0A7D-4B3D-A925-114241B615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98033" y="4980643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54" name="Image 54" descr="reflechi.gif">
            <a:extLst>
              <a:ext uri="{FF2B5EF4-FFF2-40B4-BE49-F238E27FC236}">
                <a16:creationId xmlns:a16="http://schemas.microsoft.com/office/drawing/2014/main" id="{1B94462E-7DD7-45A1-8079-A06138ECBC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72139" y="2166960"/>
            <a:ext cx="893286" cy="98073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6" name="Image 56" descr="reflechi4.jpg">
            <a:extLst>
              <a:ext uri="{FF2B5EF4-FFF2-40B4-BE49-F238E27FC236}">
                <a16:creationId xmlns:a16="http://schemas.microsoft.com/office/drawing/2014/main" id="{C27EDDE3-66B7-4EA4-8234-EB7967D8D5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64093" y="1737759"/>
            <a:ext cx="648071" cy="919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8552A9B5-6D9B-41D5-BC38-972F3C8EB2F6}"/>
              </a:ext>
            </a:extLst>
          </p:cNvPr>
          <p:cNvSpPr txBox="1"/>
          <p:nvPr/>
        </p:nvSpPr>
        <p:spPr>
          <a:xfrm>
            <a:off x="6533965" y="577049"/>
            <a:ext cx="4909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Océane entame. L’équipe Noémie/Simon gagne une fois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91DCC1D2-0672-41B6-BCA2-AC515E6753B6}"/>
              </a:ext>
            </a:extLst>
          </p:cNvPr>
          <p:cNvSpPr txBox="1"/>
          <p:nvPr/>
        </p:nvSpPr>
        <p:spPr>
          <a:xfrm>
            <a:off x="1633187" y="2415183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67338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07.jpg">
            <a:extLst>
              <a:ext uri="{FF2B5EF4-FFF2-40B4-BE49-F238E27FC236}">
                <a16:creationId xmlns:a16="http://schemas.microsoft.com/office/drawing/2014/main" id="{67336B6F-B311-49F2-AAE0-91221576F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22" y="201410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1" name="Image 10" descr="10.jpg">
            <a:extLst>
              <a:ext uri="{FF2B5EF4-FFF2-40B4-BE49-F238E27FC236}">
                <a16:creationId xmlns:a16="http://schemas.microsoft.com/office/drawing/2014/main" id="{76AC46C5-1D28-4F66-9E77-E4A4E9558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316" y="5390515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2" name="Image 11" descr="11.jpg">
            <a:extLst>
              <a:ext uri="{FF2B5EF4-FFF2-40B4-BE49-F238E27FC236}">
                <a16:creationId xmlns:a16="http://schemas.microsoft.com/office/drawing/2014/main" id="{E11BB01B-2002-4282-A618-1940195009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2508" y="5398829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3" name="Image 12" descr="12.jpg">
            <a:extLst>
              <a:ext uri="{FF2B5EF4-FFF2-40B4-BE49-F238E27FC236}">
                <a16:creationId xmlns:a16="http://schemas.microsoft.com/office/drawing/2014/main" id="{24E46C83-FC52-49C1-A7AC-3051BF5D43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5163" y="3892511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14" name="Image 13" descr="13.jpg">
            <a:extLst>
              <a:ext uri="{FF2B5EF4-FFF2-40B4-BE49-F238E27FC236}">
                <a16:creationId xmlns:a16="http://schemas.microsoft.com/office/drawing/2014/main" id="{4FEB5186-0A7D-4B3D-A925-114241B615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970" y="4428352"/>
            <a:ext cx="897774" cy="1379912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1" name="Image 20" descr="20.jpg">
            <a:extLst>
              <a:ext uri="{FF2B5EF4-FFF2-40B4-BE49-F238E27FC236}">
                <a16:creationId xmlns:a16="http://schemas.microsoft.com/office/drawing/2014/main" id="{DDBA96AA-FAAB-43A1-BF49-47D2EDDB9A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2593" y="5390515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2" name="Image 21" descr="21.jpg">
            <a:extLst>
              <a:ext uri="{FF2B5EF4-FFF2-40B4-BE49-F238E27FC236}">
                <a16:creationId xmlns:a16="http://schemas.microsoft.com/office/drawing/2014/main" id="{A2A52EEE-36CC-41A0-9F60-E2950DA068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45163" y="935629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3" name="Image 22" descr="22.jpg">
            <a:extLst>
              <a:ext uri="{FF2B5EF4-FFF2-40B4-BE49-F238E27FC236}">
                <a16:creationId xmlns:a16="http://schemas.microsoft.com/office/drawing/2014/main" id="{96CC9531-D685-426E-858A-F5DCE40287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30367" y="190925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4" name="Image 23" descr="23.jpg">
            <a:extLst>
              <a:ext uri="{FF2B5EF4-FFF2-40B4-BE49-F238E27FC236}">
                <a16:creationId xmlns:a16="http://schemas.microsoft.com/office/drawing/2014/main" id="{0CD60875-D304-408B-8F8E-FA2BC42E2C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970" y="1526966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5" name="Image 24" descr="24.jpg">
            <a:extLst>
              <a:ext uri="{FF2B5EF4-FFF2-40B4-BE49-F238E27FC236}">
                <a16:creationId xmlns:a16="http://schemas.microsoft.com/office/drawing/2014/main" id="{0FBA189F-5FA1-4CE8-BCBE-05D303E7E8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45163" y="2442105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6" name="Image 25" descr="25.jpg">
            <a:extLst>
              <a:ext uri="{FF2B5EF4-FFF2-40B4-BE49-F238E27FC236}">
                <a16:creationId xmlns:a16="http://schemas.microsoft.com/office/drawing/2014/main" id="{5EB8FDE0-E3E5-4D99-AC57-A65ED29819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70282" y="190925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pic>
        <p:nvPicPr>
          <p:cNvPr id="27" name="Image 26" descr="26.jpg">
            <a:extLst>
              <a:ext uri="{FF2B5EF4-FFF2-40B4-BE49-F238E27FC236}">
                <a16:creationId xmlns:a16="http://schemas.microsoft.com/office/drawing/2014/main" id="{22392971-7B04-4AFF-B79F-1A182E1458B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493" y="2963689"/>
            <a:ext cx="897774" cy="1388226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91EAD29C-D239-485D-9D2E-96768929EA17}"/>
              </a:ext>
            </a:extLst>
          </p:cNvPr>
          <p:cNvSpPr txBox="1"/>
          <p:nvPr/>
        </p:nvSpPr>
        <p:spPr>
          <a:xfrm>
            <a:off x="6533965" y="577049"/>
            <a:ext cx="4909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Simon entame. L’équipe Noémie/Simon gagne trois  fois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374168E-F5EC-40E9-9687-67EC115FF949}"/>
              </a:ext>
            </a:extLst>
          </p:cNvPr>
          <p:cNvSpPr txBox="1"/>
          <p:nvPr/>
        </p:nvSpPr>
        <p:spPr>
          <a:xfrm>
            <a:off x="1232593" y="2442105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pic>
        <p:nvPicPr>
          <p:cNvPr id="16" name="Image 54" descr="reflechi.gif">
            <a:extLst>
              <a:ext uri="{FF2B5EF4-FFF2-40B4-BE49-F238E27FC236}">
                <a16:creationId xmlns:a16="http://schemas.microsoft.com/office/drawing/2014/main" id="{DC02A591-0369-4822-BAD4-4501C4BD63D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72139" y="2166960"/>
            <a:ext cx="893286" cy="98073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13820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328</Words>
  <Application>Microsoft Office PowerPoint</Application>
  <PresentationFormat>Grand écran</PresentationFormat>
  <Paragraphs>72</Paragraphs>
  <Slides>12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Autour de l’addition</vt:lpstr>
      <vt:lpstr>Une nouvelle manière de jouer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Autour de l’addition</dc:title>
  <dc:creator>Michel Gouy</dc:creator>
  <cp:lastModifiedBy>utilisateur</cp:lastModifiedBy>
  <cp:revision>13</cp:revision>
  <dcterms:created xsi:type="dcterms:W3CDTF">2021-01-11T13:22:59Z</dcterms:created>
  <dcterms:modified xsi:type="dcterms:W3CDTF">2021-01-22T14:28:52Z</dcterms:modified>
</cp:coreProperties>
</file>